
<file path=[Content_Types].xml><?xml version="1.0" encoding="utf-8"?>
<Types xmlns="http://schemas.openxmlformats.org/package/2006/content-types">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1"/>
  </p:handoutMasterIdLst>
  <p:sldIdLst>
    <p:sldId id="259" r:id="rId3"/>
    <p:sldId id="256" r:id="rId5"/>
    <p:sldId id="264" r:id="rId6"/>
    <p:sldId id="277" r:id="rId7"/>
    <p:sldId id="261" r:id="rId8"/>
    <p:sldId id="265" r:id="rId9"/>
    <p:sldId id="278" r:id="rId10"/>
    <p:sldId id="258" r:id="rId11"/>
    <p:sldId id="257" r:id="rId12"/>
    <p:sldId id="260" r:id="rId13"/>
    <p:sldId id="276" r:id="rId14"/>
    <p:sldId id="268" r:id="rId15"/>
    <p:sldId id="269" r:id="rId16"/>
    <p:sldId id="267" r:id="rId17"/>
    <p:sldId id="266" r:id="rId18"/>
    <p:sldId id="270" r:id="rId19"/>
    <p:sldId id="275"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19C63"/>
    <a:srgbClr val="036770"/>
    <a:srgbClr val="A265D1"/>
    <a:srgbClr val="F28A44"/>
    <a:srgbClr val="EF8A47"/>
    <a:srgbClr val="028F7D"/>
    <a:srgbClr val="04727F"/>
    <a:srgbClr val="068EA2"/>
    <a:srgbClr val="0D638B"/>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78" d="100"/>
          <a:sy n="78" d="100"/>
        </p:scale>
        <p:origin x="654" y="54"/>
      </p:cViewPr>
      <p:guideLst>
        <p:guide orient="horz" pos="2162"/>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4" Type="http://schemas.openxmlformats.org/officeDocument/2006/relationships/tableStyles" Target="tableStyles.xml"/><Relationship Id="rId23" Type="http://schemas.openxmlformats.org/officeDocument/2006/relationships/viewProps" Target="viewProps.xml"/><Relationship Id="rId22" Type="http://schemas.openxmlformats.org/officeDocument/2006/relationships/presProps" Target="presProps.xml"/><Relationship Id="rId21" Type="http://schemas.openxmlformats.org/officeDocument/2006/relationships/handoutMaster" Target="handoutMasters/handoutMaster1.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smtClean="0">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1" Type="http://schemas.openxmlformats.org/officeDocument/2006/relationships/notesSlide" Target="../notesSlides/notesSlide1.xml"/><Relationship Id="rId30" Type="http://schemas.openxmlformats.org/officeDocument/2006/relationships/slideLayout" Target="../slideLayouts/slideLayout2.xml"/><Relationship Id="rId3" Type="http://schemas.openxmlformats.org/officeDocument/2006/relationships/image" Target="../media/image1.png"/><Relationship Id="rId29" Type="http://schemas.openxmlformats.org/officeDocument/2006/relationships/tags" Target="../tags/tag86.xml"/><Relationship Id="rId28" Type="http://schemas.openxmlformats.org/officeDocument/2006/relationships/image" Target="../media/image4.GIF"/><Relationship Id="rId27" Type="http://schemas.openxmlformats.org/officeDocument/2006/relationships/image" Target="../media/image3.GIF"/><Relationship Id="rId26" Type="http://schemas.openxmlformats.org/officeDocument/2006/relationships/tags" Target="../tags/tag85.xml"/><Relationship Id="rId25" Type="http://schemas.openxmlformats.org/officeDocument/2006/relationships/tags" Target="../tags/tag84.xml"/><Relationship Id="rId24" Type="http://schemas.openxmlformats.org/officeDocument/2006/relationships/tags" Target="../tags/tag83.xml"/><Relationship Id="rId23" Type="http://schemas.openxmlformats.org/officeDocument/2006/relationships/tags" Target="../tags/tag82.xml"/><Relationship Id="rId22" Type="http://schemas.openxmlformats.org/officeDocument/2006/relationships/tags" Target="../tags/tag81.xml"/><Relationship Id="rId21" Type="http://schemas.openxmlformats.org/officeDocument/2006/relationships/tags" Target="../tags/tag80.xml"/><Relationship Id="rId20" Type="http://schemas.openxmlformats.org/officeDocument/2006/relationships/tags" Target="../tags/tag79.xml"/><Relationship Id="rId2" Type="http://schemas.openxmlformats.org/officeDocument/2006/relationships/tags" Target="../tags/tag63.xml"/><Relationship Id="rId19" Type="http://schemas.openxmlformats.org/officeDocument/2006/relationships/tags" Target="../tags/tag78.xml"/><Relationship Id="rId18" Type="http://schemas.openxmlformats.org/officeDocument/2006/relationships/tags" Target="../tags/tag77.xml"/><Relationship Id="rId17" Type="http://schemas.openxmlformats.org/officeDocument/2006/relationships/tags" Target="../tags/tag76.xml"/><Relationship Id="rId16" Type="http://schemas.openxmlformats.org/officeDocument/2006/relationships/tags" Target="../tags/tag75.xml"/><Relationship Id="rId15" Type="http://schemas.openxmlformats.org/officeDocument/2006/relationships/tags" Target="../tags/tag74.xml"/><Relationship Id="rId14" Type="http://schemas.openxmlformats.org/officeDocument/2006/relationships/tags" Target="../tags/tag73.xml"/><Relationship Id="rId13" Type="http://schemas.openxmlformats.org/officeDocument/2006/relationships/tags" Target="../tags/tag72.xml"/><Relationship Id="rId12" Type="http://schemas.openxmlformats.org/officeDocument/2006/relationships/tags" Target="../tags/tag71.xml"/><Relationship Id="rId11" Type="http://schemas.openxmlformats.org/officeDocument/2006/relationships/image" Target="../media/image2.png"/><Relationship Id="rId10" Type="http://schemas.openxmlformats.org/officeDocument/2006/relationships/tags" Target="../tags/tag70.xml"/><Relationship Id="rId1" Type="http://schemas.openxmlformats.org/officeDocument/2006/relationships/tags" Target="../tags/tag62.xml"/></Relationships>
</file>

<file path=ppt/slides/_rels/slide10.xml.rels><?xml version="1.0" encoding="UTF-8" standalone="yes"?>
<Relationships xmlns="http://schemas.openxmlformats.org/package/2006/relationships"><Relationship Id="rId9" Type="http://schemas.openxmlformats.org/officeDocument/2006/relationships/image" Target="../media/image6.png"/><Relationship Id="rId8" Type="http://schemas.openxmlformats.org/officeDocument/2006/relationships/tags" Target="../tags/tag150.xml"/><Relationship Id="rId7" Type="http://schemas.openxmlformats.org/officeDocument/2006/relationships/tags" Target="../tags/tag149.xml"/><Relationship Id="rId63" Type="http://schemas.openxmlformats.org/officeDocument/2006/relationships/slideLayout" Target="../slideLayouts/slideLayout2.xml"/><Relationship Id="rId62" Type="http://schemas.openxmlformats.org/officeDocument/2006/relationships/tags" Target="../tags/tag200.xml"/><Relationship Id="rId61" Type="http://schemas.openxmlformats.org/officeDocument/2006/relationships/image" Target="../media/image3.GIF"/><Relationship Id="rId60" Type="http://schemas.openxmlformats.org/officeDocument/2006/relationships/tags" Target="../tags/tag199.xml"/><Relationship Id="rId6" Type="http://schemas.openxmlformats.org/officeDocument/2006/relationships/tags" Target="../tags/tag148.xml"/><Relationship Id="rId59" Type="http://schemas.openxmlformats.org/officeDocument/2006/relationships/tags" Target="../tags/tag198.xml"/><Relationship Id="rId58" Type="http://schemas.openxmlformats.org/officeDocument/2006/relationships/tags" Target="../tags/tag197.xml"/><Relationship Id="rId57" Type="http://schemas.openxmlformats.org/officeDocument/2006/relationships/tags" Target="../tags/tag196.xml"/><Relationship Id="rId56" Type="http://schemas.openxmlformats.org/officeDocument/2006/relationships/tags" Target="../tags/tag195.xml"/><Relationship Id="rId55" Type="http://schemas.openxmlformats.org/officeDocument/2006/relationships/tags" Target="../tags/tag194.xml"/><Relationship Id="rId54" Type="http://schemas.openxmlformats.org/officeDocument/2006/relationships/tags" Target="../tags/tag193.xml"/><Relationship Id="rId53" Type="http://schemas.openxmlformats.org/officeDocument/2006/relationships/tags" Target="../tags/tag192.xml"/><Relationship Id="rId52" Type="http://schemas.openxmlformats.org/officeDocument/2006/relationships/tags" Target="../tags/tag191.xml"/><Relationship Id="rId51" Type="http://schemas.openxmlformats.org/officeDocument/2006/relationships/tags" Target="../tags/tag190.xml"/><Relationship Id="rId50" Type="http://schemas.openxmlformats.org/officeDocument/2006/relationships/tags" Target="../tags/tag189.xml"/><Relationship Id="rId5" Type="http://schemas.openxmlformats.org/officeDocument/2006/relationships/tags" Target="../tags/tag147.xml"/><Relationship Id="rId49" Type="http://schemas.openxmlformats.org/officeDocument/2006/relationships/tags" Target="../tags/tag188.xml"/><Relationship Id="rId48" Type="http://schemas.openxmlformats.org/officeDocument/2006/relationships/tags" Target="../tags/tag187.xml"/><Relationship Id="rId47" Type="http://schemas.openxmlformats.org/officeDocument/2006/relationships/tags" Target="../tags/tag186.xml"/><Relationship Id="rId46" Type="http://schemas.openxmlformats.org/officeDocument/2006/relationships/tags" Target="../tags/tag185.xml"/><Relationship Id="rId45" Type="http://schemas.openxmlformats.org/officeDocument/2006/relationships/image" Target="../media/image4.GIF"/><Relationship Id="rId44" Type="http://schemas.openxmlformats.org/officeDocument/2006/relationships/tags" Target="../tags/tag184.xml"/><Relationship Id="rId43" Type="http://schemas.openxmlformats.org/officeDocument/2006/relationships/tags" Target="../tags/tag183.xml"/><Relationship Id="rId42" Type="http://schemas.openxmlformats.org/officeDocument/2006/relationships/tags" Target="../tags/tag182.xml"/><Relationship Id="rId41" Type="http://schemas.openxmlformats.org/officeDocument/2006/relationships/tags" Target="../tags/tag181.xml"/><Relationship Id="rId40" Type="http://schemas.openxmlformats.org/officeDocument/2006/relationships/tags" Target="../tags/tag180.xml"/><Relationship Id="rId4" Type="http://schemas.openxmlformats.org/officeDocument/2006/relationships/tags" Target="../tags/tag146.xml"/><Relationship Id="rId39" Type="http://schemas.openxmlformats.org/officeDocument/2006/relationships/tags" Target="../tags/tag179.xml"/><Relationship Id="rId38" Type="http://schemas.openxmlformats.org/officeDocument/2006/relationships/tags" Target="../tags/tag178.xml"/><Relationship Id="rId37" Type="http://schemas.openxmlformats.org/officeDocument/2006/relationships/tags" Target="../tags/tag177.xml"/><Relationship Id="rId36" Type="http://schemas.openxmlformats.org/officeDocument/2006/relationships/tags" Target="../tags/tag176.xml"/><Relationship Id="rId35" Type="http://schemas.openxmlformats.org/officeDocument/2006/relationships/tags" Target="../tags/tag175.xml"/><Relationship Id="rId34" Type="http://schemas.openxmlformats.org/officeDocument/2006/relationships/tags" Target="../tags/tag174.xml"/><Relationship Id="rId33" Type="http://schemas.openxmlformats.org/officeDocument/2006/relationships/tags" Target="../tags/tag173.xml"/><Relationship Id="rId32" Type="http://schemas.openxmlformats.org/officeDocument/2006/relationships/tags" Target="../tags/tag172.xml"/><Relationship Id="rId31" Type="http://schemas.openxmlformats.org/officeDocument/2006/relationships/tags" Target="../tags/tag171.xml"/><Relationship Id="rId30" Type="http://schemas.openxmlformats.org/officeDocument/2006/relationships/image" Target="../media/image7.png"/><Relationship Id="rId3" Type="http://schemas.openxmlformats.org/officeDocument/2006/relationships/tags" Target="../tags/tag145.xml"/><Relationship Id="rId29" Type="http://schemas.openxmlformats.org/officeDocument/2006/relationships/tags" Target="../tags/tag170.xml"/><Relationship Id="rId28" Type="http://schemas.openxmlformats.org/officeDocument/2006/relationships/tags" Target="../tags/tag169.xml"/><Relationship Id="rId27" Type="http://schemas.openxmlformats.org/officeDocument/2006/relationships/tags" Target="../tags/tag168.xml"/><Relationship Id="rId26" Type="http://schemas.openxmlformats.org/officeDocument/2006/relationships/tags" Target="../tags/tag167.xml"/><Relationship Id="rId25" Type="http://schemas.openxmlformats.org/officeDocument/2006/relationships/tags" Target="../tags/tag166.xml"/><Relationship Id="rId24" Type="http://schemas.openxmlformats.org/officeDocument/2006/relationships/tags" Target="../tags/tag165.xml"/><Relationship Id="rId23" Type="http://schemas.openxmlformats.org/officeDocument/2006/relationships/tags" Target="../tags/tag164.xml"/><Relationship Id="rId22" Type="http://schemas.openxmlformats.org/officeDocument/2006/relationships/tags" Target="../tags/tag163.xml"/><Relationship Id="rId21" Type="http://schemas.openxmlformats.org/officeDocument/2006/relationships/tags" Target="../tags/tag162.xml"/><Relationship Id="rId20" Type="http://schemas.openxmlformats.org/officeDocument/2006/relationships/tags" Target="../tags/tag161.xml"/><Relationship Id="rId2" Type="http://schemas.openxmlformats.org/officeDocument/2006/relationships/tags" Target="../tags/tag144.xml"/><Relationship Id="rId19" Type="http://schemas.openxmlformats.org/officeDocument/2006/relationships/tags" Target="../tags/tag160.xml"/><Relationship Id="rId18" Type="http://schemas.openxmlformats.org/officeDocument/2006/relationships/tags" Target="../tags/tag159.xml"/><Relationship Id="rId17" Type="http://schemas.openxmlformats.org/officeDocument/2006/relationships/tags" Target="../tags/tag158.xml"/><Relationship Id="rId16" Type="http://schemas.openxmlformats.org/officeDocument/2006/relationships/tags" Target="../tags/tag157.xml"/><Relationship Id="rId15" Type="http://schemas.openxmlformats.org/officeDocument/2006/relationships/tags" Target="../tags/tag156.xml"/><Relationship Id="rId14" Type="http://schemas.openxmlformats.org/officeDocument/2006/relationships/tags" Target="../tags/tag155.xml"/><Relationship Id="rId13" Type="http://schemas.openxmlformats.org/officeDocument/2006/relationships/tags" Target="../tags/tag154.xml"/><Relationship Id="rId12" Type="http://schemas.openxmlformats.org/officeDocument/2006/relationships/tags" Target="../tags/tag153.xml"/><Relationship Id="rId11" Type="http://schemas.openxmlformats.org/officeDocument/2006/relationships/tags" Target="../tags/tag152.xml"/><Relationship Id="rId10" Type="http://schemas.openxmlformats.org/officeDocument/2006/relationships/tags" Target="../tags/tag151.xml"/><Relationship Id="rId1" Type="http://schemas.openxmlformats.org/officeDocument/2006/relationships/tags" Target="../tags/tag143.xml"/></Relationships>
</file>

<file path=ppt/slides/_rels/slide11.xml.rels><?xml version="1.0" encoding="UTF-8" standalone="yes"?>
<Relationships xmlns="http://schemas.openxmlformats.org/package/2006/relationships"><Relationship Id="rId9" Type="http://schemas.openxmlformats.org/officeDocument/2006/relationships/tags" Target="../tags/tag208.xml"/><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tags" Target="../tags/tag205.xml"/><Relationship Id="rId5" Type="http://schemas.openxmlformats.org/officeDocument/2006/relationships/tags" Target="../tags/tag204.xml"/><Relationship Id="rId4" Type="http://schemas.openxmlformats.org/officeDocument/2006/relationships/tags" Target="../tags/tag203.xml"/><Relationship Id="rId3" Type="http://schemas.openxmlformats.org/officeDocument/2006/relationships/tags" Target="../tags/tag202.xml"/><Relationship Id="rId24" Type="http://schemas.openxmlformats.org/officeDocument/2006/relationships/slideLayout" Target="../slideLayouts/slideLayout2.xml"/><Relationship Id="rId23" Type="http://schemas.openxmlformats.org/officeDocument/2006/relationships/tags" Target="../tags/tag221.xml"/><Relationship Id="rId22" Type="http://schemas.openxmlformats.org/officeDocument/2006/relationships/tags" Target="../tags/tag220.xml"/><Relationship Id="rId21" Type="http://schemas.openxmlformats.org/officeDocument/2006/relationships/tags" Target="../tags/tag219.xml"/><Relationship Id="rId20" Type="http://schemas.openxmlformats.org/officeDocument/2006/relationships/tags" Target="../tags/tag218.xml"/><Relationship Id="rId2" Type="http://schemas.openxmlformats.org/officeDocument/2006/relationships/tags" Target="../tags/tag201.xml"/><Relationship Id="rId19" Type="http://schemas.openxmlformats.org/officeDocument/2006/relationships/tags" Target="../tags/tag217.xml"/><Relationship Id="rId18" Type="http://schemas.openxmlformats.org/officeDocument/2006/relationships/tags" Target="../tags/tag216.xml"/><Relationship Id="rId17" Type="http://schemas.openxmlformats.org/officeDocument/2006/relationships/tags" Target="../tags/tag215.xml"/><Relationship Id="rId16" Type="http://schemas.openxmlformats.org/officeDocument/2006/relationships/tags" Target="../tags/tag214.xml"/><Relationship Id="rId15" Type="http://schemas.openxmlformats.org/officeDocument/2006/relationships/tags" Target="../tags/tag213.xml"/><Relationship Id="rId14" Type="http://schemas.openxmlformats.org/officeDocument/2006/relationships/tags" Target="../tags/tag212.xml"/><Relationship Id="rId13" Type="http://schemas.openxmlformats.org/officeDocument/2006/relationships/tags" Target="../tags/tag211.xml"/><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image" Target="../media/image5.png"/><Relationship Id="rId1" Type="http://schemas.openxmlformats.org/officeDocument/2006/relationships/image" Target="../media/image3.GIF"/></Relationships>
</file>

<file path=ppt/slides/_rels/slide1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222.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GIF"/></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3.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1.png"/><Relationship Id="rId1" Type="http://schemas.openxmlformats.org/officeDocument/2006/relationships/image" Target="../media/image3.GIF"/></Relationships>
</file>

<file path=ppt/slides/_rels/slide14.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4.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GIF"/></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5.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GIF"/></Relationships>
</file>

<file path=ppt/slides/_rels/slide16.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tags" Target="../tags/tag226.xml"/><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3.GIF"/></Relationships>
</file>

<file path=ppt/slides/_rels/slide17.xml.rels><?xml version="1.0" encoding="UTF-8" standalone="yes"?>
<Relationships xmlns="http://schemas.openxmlformats.org/package/2006/relationships"><Relationship Id="rId9" Type="http://schemas.openxmlformats.org/officeDocument/2006/relationships/tags" Target="../tags/tag233.xml"/><Relationship Id="rId8" Type="http://schemas.openxmlformats.org/officeDocument/2006/relationships/tags" Target="../tags/tag232.xml"/><Relationship Id="rId7" Type="http://schemas.openxmlformats.org/officeDocument/2006/relationships/tags" Target="../tags/tag231.xml"/><Relationship Id="rId6" Type="http://schemas.openxmlformats.org/officeDocument/2006/relationships/tags" Target="../tags/tag230.xml"/><Relationship Id="rId5" Type="http://schemas.openxmlformats.org/officeDocument/2006/relationships/tags" Target="../tags/tag229.xml"/><Relationship Id="rId4" Type="http://schemas.openxmlformats.org/officeDocument/2006/relationships/image" Target="../media/image4.GIF"/><Relationship Id="rId3" Type="http://schemas.openxmlformats.org/officeDocument/2006/relationships/tags" Target="../tags/tag228.xml"/><Relationship Id="rId21" Type="http://schemas.openxmlformats.org/officeDocument/2006/relationships/slideLayout" Target="../slideLayouts/slideLayout2.xml"/><Relationship Id="rId20" Type="http://schemas.openxmlformats.org/officeDocument/2006/relationships/tags" Target="../tags/tag244.xml"/><Relationship Id="rId2" Type="http://schemas.openxmlformats.org/officeDocument/2006/relationships/tags" Target="../tags/tag227.xml"/><Relationship Id="rId19" Type="http://schemas.openxmlformats.org/officeDocument/2006/relationships/tags" Target="../tags/tag243.xml"/><Relationship Id="rId18" Type="http://schemas.openxmlformats.org/officeDocument/2006/relationships/tags" Target="../tags/tag242.xml"/><Relationship Id="rId17" Type="http://schemas.openxmlformats.org/officeDocument/2006/relationships/tags" Target="../tags/tag241.xml"/><Relationship Id="rId16" Type="http://schemas.openxmlformats.org/officeDocument/2006/relationships/tags" Target="../tags/tag240.xml"/><Relationship Id="rId15" Type="http://schemas.openxmlformats.org/officeDocument/2006/relationships/tags" Target="../tags/tag239.xml"/><Relationship Id="rId14" Type="http://schemas.openxmlformats.org/officeDocument/2006/relationships/tags" Target="../tags/tag238.xml"/><Relationship Id="rId13" Type="http://schemas.openxmlformats.org/officeDocument/2006/relationships/tags" Target="../tags/tag237.xml"/><Relationship Id="rId12" Type="http://schemas.openxmlformats.org/officeDocument/2006/relationships/tags" Target="../tags/tag236.xml"/><Relationship Id="rId11" Type="http://schemas.openxmlformats.org/officeDocument/2006/relationships/tags" Target="../tags/tag235.xml"/><Relationship Id="rId10" Type="http://schemas.openxmlformats.org/officeDocument/2006/relationships/tags" Target="../tags/tag234.xml"/><Relationship Id="rId1" Type="http://schemas.openxmlformats.org/officeDocument/2006/relationships/image" Target="../media/image3.GIF"/></Relationships>
</file>

<file path=ppt/slides/_rels/slide2.xml.rels><?xml version="1.0" encoding="UTF-8" standalone="yes"?>
<Relationships xmlns="http://schemas.openxmlformats.org/package/2006/relationships"><Relationship Id="rId4" Type="http://schemas.openxmlformats.org/officeDocument/2006/relationships/notesSlide" Target="../notesSlides/notesSlide2.xml"/><Relationship Id="rId3" Type="http://schemas.openxmlformats.org/officeDocument/2006/relationships/slideLayout" Target="../slideLayouts/slideLayout1.xml"/><Relationship Id="rId2" Type="http://schemas.openxmlformats.org/officeDocument/2006/relationships/tags" Target="../tags/tag87.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GIF"/></Relationships>
</file>

<file path=ppt/slides/_rels/slide4.xml.rels><?xml version="1.0" encoding="UTF-8" standalone="yes"?>
<Relationships xmlns="http://schemas.openxmlformats.org/package/2006/relationships"><Relationship Id="rId9" Type="http://schemas.openxmlformats.org/officeDocument/2006/relationships/tags" Target="../tags/tag95.xml"/><Relationship Id="rId8" Type="http://schemas.openxmlformats.org/officeDocument/2006/relationships/tags" Target="../tags/tag94.xml"/><Relationship Id="rId7" Type="http://schemas.openxmlformats.org/officeDocument/2006/relationships/tags" Target="../tags/tag93.xml"/><Relationship Id="rId6" Type="http://schemas.openxmlformats.org/officeDocument/2006/relationships/tags" Target="../tags/tag92.xml"/><Relationship Id="rId5" Type="http://schemas.openxmlformats.org/officeDocument/2006/relationships/tags" Target="../tags/tag91.xml"/><Relationship Id="rId4" Type="http://schemas.openxmlformats.org/officeDocument/2006/relationships/tags" Target="../tags/tag90.xml"/><Relationship Id="rId3" Type="http://schemas.openxmlformats.org/officeDocument/2006/relationships/tags" Target="../tags/tag89.xml"/><Relationship Id="rId24" Type="http://schemas.openxmlformats.org/officeDocument/2006/relationships/slideLayout" Target="../slideLayouts/slideLayout2.xml"/><Relationship Id="rId23" Type="http://schemas.openxmlformats.org/officeDocument/2006/relationships/tags" Target="../tags/tag108.xml"/><Relationship Id="rId22" Type="http://schemas.openxmlformats.org/officeDocument/2006/relationships/tags" Target="../tags/tag107.xml"/><Relationship Id="rId21" Type="http://schemas.openxmlformats.org/officeDocument/2006/relationships/tags" Target="../tags/tag106.xml"/><Relationship Id="rId20" Type="http://schemas.openxmlformats.org/officeDocument/2006/relationships/tags" Target="../tags/tag105.xml"/><Relationship Id="rId2" Type="http://schemas.openxmlformats.org/officeDocument/2006/relationships/tags" Target="../tags/tag88.xml"/><Relationship Id="rId19" Type="http://schemas.openxmlformats.org/officeDocument/2006/relationships/tags" Target="../tags/tag104.xml"/><Relationship Id="rId18" Type="http://schemas.openxmlformats.org/officeDocument/2006/relationships/tags" Target="../tags/tag103.xml"/><Relationship Id="rId17" Type="http://schemas.openxmlformats.org/officeDocument/2006/relationships/tags" Target="../tags/tag102.xml"/><Relationship Id="rId16" Type="http://schemas.openxmlformats.org/officeDocument/2006/relationships/tags" Target="../tags/tag101.xml"/><Relationship Id="rId15" Type="http://schemas.openxmlformats.org/officeDocument/2006/relationships/tags" Target="../tags/tag100.xml"/><Relationship Id="rId14" Type="http://schemas.openxmlformats.org/officeDocument/2006/relationships/tags" Target="../tags/tag99.xml"/><Relationship Id="rId13" Type="http://schemas.openxmlformats.org/officeDocument/2006/relationships/tags" Target="../tags/tag98.xml"/><Relationship Id="rId12" Type="http://schemas.openxmlformats.org/officeDocument/2006/relationships/tags" Target="../tags/tag97.xml"/><Relationship Id="rId11" Type="http://schemas.openxmlformats.org/officeDocument/2006/relationships/tags" Target="../tags/tag96.xml"/><Relationship Id="rId10" Type="http://schemas.openxmlformats.org/officeDocument/2006/relationships/image" Target="../media/image5.png"/><Relationship Id="rId1" Type="http://schemas.openxmlformats.org/officeDocument/2006/relationships/image" Target="../media/image3.GIF"/></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09.xml"/><Relationship Id="rId1" Type="http://schemas.openxmlformats.org/officeDocument/2006/relationships/image" Target="../media/image3.GIF"/></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10.xml"/><Relationship Id="rId1" Type="http://schemas.openxmlformats.org/officeDocument/2006/relationships/image" Target="../media/image3.GIF"/></Relationships>
</file>

<file path=ppt/slides/_rels/slide7.xml.rels><?xml version="1.0" encoding="UTF-8" standalone="yes"?>
<Relationships xmlns="http://schemas.openxmlformats.org/package/2006/relationships"><Relationship Id="rId9" Type="http://schemas.openxmlformats.org/officeDocument/2006/relationships/tags" Target="../tags/tag118.xml"/><Relationship Id="rId8" Type="http://schemas.openxmlformats.org/officeDocument/2006/relationships/tags" Target="../tags/tag117.xml"/><Relationship Id="rId7" Type="http://schemas.openxmlformats.org/officeDocument/2006/relationships/tags" Target="../tags/tag116.xml"/><Relationship Id="rId6" Type="http://schemas.openxmlformats.org/officeDocument/2006/relationships/tags" Target="../tags/tag115.xml"/><Relationship Id="rId5" Type="http://schemas.openxmlformats.org/officeDocument/2006/relationships/tags" Target="../tags/tag114.xml"/><Relationship Id="rId4" Type="http://schemas.openxmlformats.org/officeDocument/2006/relationships/tags" Target="../tags/tag113.xml"/><Relationship Id="rId3" Type="http://schemas.openxmlformats.org/officeDocument/2006/relationships/tags" Target="../tags/tag112.xml"/><Relationship Id="rId24" Type="http://schemas.openxmlformats.org/officeDocument/2006/relationships/slideLayout" Target="../slideLayouts/slideLayout2.xml"/><Relationship Id="rId23" Type="http://schemas.openxmlformats.org/officeDocument/2006/relationships/tags" Target="../tags/tag131.xml"/><Relationship Id="rId22" Type="http://schemas.openxmlformats.org/officeDocument/2006/relationships/tags" Target="../tags/tag130.xml"/><Relationship Id="rId21" Type="http://schemas.openxmlformats.org/officeDocument/2006/relationships/tags" Target="../tags/tag129.xml"/><Relationship Id="rId20" Type="http://schemas.openxmlformats.org/officeDocument/2006/relationships/tags" Target="../tags/tag128.xml"/><Relationship Id="rId2" Type="http://schemas.openxmlformats.org/officeDocument/2006/relationships/tags" Target="../tags/tag111.xml"/><Relationship Id="rId19" Type="http://schemas.openxmlformats.org/officeDocument/2006/relationships/tags" Target="../tags/tag127.xml"/><Relationship Id="rId18" Type="http://schemas.openxmlformats.org/officeDocument/2006/relationships/tags" Target="../tags/tag126.xml"/><Relationship Id="rId17" Type="http://schemas.openxmlformats.org/officeDocument/2006/relationships/tags" Target="../tags/tag125.xml"/><Relationship Id="rId16" Type="http://schemas.openxmlformats.org/officeDocument/2006/relationships/tags" Target="../tags/tag124.xml"/><Relationship Id="rId15" Type="http://schemas.openxmlformats.org/officeDocument/2006/relationships/tags" Target="../tags/tag123.xml"/><Relationship Id="rId14" Type="http://schemas.openxmlformats.org/officeDocument/2006/relationships/tags" Target="../tags/tag122.xml"/><Relationship Id="rId13" Type="http://schemas.openxmlformats.org/officeDocument/2006/relationships/tags" Target="../tags/tag121.xml"/><Relationship Id="rId12" Type="http://schemas.openxmlformats.org/officeDocument/2006/relationships/tags" Target="../tags/tag120.xml"/><Relationship Id="rId11" Type="http://schemas.openxmlformats.org/officeDocument/2006/relationships/tags" Target="../tags/tag119.xml"/><Relationship Id="rId10" Type="http://schemas.openxmlformats.org/officeDocument/2006/relationships/image" Target="../media/image5.png"/><Relationship Id="rId1" Type="http://schemas.openxmlformats.org/officeDocument/2006/relationships/image" Target="../media/image3.GIF"/></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32.xml"/><Relationship Id="rId1" Type="http://schemas.openxmlformats.org/officeDocument/2006/relationships/image" Target="../media/image3.GIF"/></Relationships>
</file>

<file path=ppt/slides/_rels/slide9.xml.rels><?xml version="1.0" encoding="UTF-8" standalone="yes"?>
<Relationships xmlns="http://schemas.openxmlformats.org/package/2006/relationships"><Relationship Id="rId9" Type="http://schemas.openxmlformats.org/officeDocument/2006/relationships/tags" Target="../tags/tag140.xml"/><Relationship Id="rId8" Type="http://schemas.openxmlformats.org/officeDocument/2006/relationships/tags" Target="../tags/tag139.xml"/><Relationship Id="rId7" Type="http://schemas.openxmlformats.org/officeDocument/2006/relationships/tags" Target="../tags/tag138.xml"/><Relationship Id="rId6" Type="http://schemas.openxmlformats.org/officeDocument/2006/relationships/tags" Target="../tags/tag137.xml"/><Relationship Id="rId5" Type="http://schemas.openxmlformats.org/officeDocument/2006/relationships/tags" Target="../tags/tag136.xml"/><Relationship Id="rId4" Type="http://schemas.openxmlformats.org/officeDocument/2006/relationships/tags" Target="../tags/tag135.xml"/><Relationship Id="rId3" Type="http://schemas.openxmlformats.org/officeDocument/2006/relationships/image" Target="../media/image6.png"/><Relationship Id="rId2" Type="http://schemas.openxmlformats.org/officeDocument/2006/relationships/tags" Target="../tags/tag134.xml"/><Relationship Id="rId13" Type="http://schemas.openxmlformats.org/officeDocument/2006/relationships/slideLayout" Target="../slideLayouts/slideLayout2.xml"/><Relationship Id="rId12" Type="http://schemas.openxmlformats.org/officeDocument/2006/relationships/tags" Target="../tags/tag142.xml"/><Relationship Id="rId11" Type="http://schemas.openxmlformats.org/officeDocument/2006/relationships/image" Target="../media/image3.GIF"/><Relationship Id="rId10" Type="http://schemas.openxmlformats.org/officeDocument/2006/relationships/tags" Target="../tags/tag141.xml"/><Relationship Id="rId1" Type="http://schemas.openxmlformats.org/officeDocument/2006/relationships/tags" Target="../tags/tag13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5" name="矩形 4"/>
          <p:cNvSpPr/>
          <p:nvPr/>
        </p:nvSpPr>
        <p:spPr>
          <a:xfrm>
            <a:off x="2022475" y="76835"/>
            <a:ext cx="673735" cy="670433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标题 1"/>
          <p:cNvSpPr>
            <a:spLocks noGrp="1"/>
          </p:cNvSpPr>
          <p:nvPr>
            <p:ph type="title"/>
          </p:nvPr>
        </p:nvSpPr>
        <p:spPr>
          <a:xfrm>
            <a:off x="782320" y="1436370"/>
            <a:ext cx="11875135" cy="647700"/>
          </a:xfrm>
        </p:spPr>
        <p:txBody>
          <a:bodyPr/>
          <a:p>
            <a:pPr algn="ctr"/>
            <a:r>
              <a:rPr lang="en-US" altLang="zh-CN" sz="3200">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实</a:t>
            </a:r>
            <a:r>
              <a:rPr sz="3200">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训答辩</a:t>
            </a:r>
            <a:r>
              <a:rPr sz="3200">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作品展示</a:t>
            </a:r>
            <a:endParaRPr lang="en-US" altLang="zh-CN" sz="3200">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p:txBody>
      </p:sp>
      <p:sp>
        <p:nvSpPr>
          <p:cNvPr id="3" name="内容占位符 2"/>
          <p:cNvSpPr>
            <a:spLocks noGrp="1"/>
          </p:cNvSpPr>
          <p:nvPr>
            <p:ph idx="1"/>
          </p:nvPr>
        </p:nvSpPr>
        <p:spPr>
          <a:xfrm>
            <a:off x="2696210" y="2258060"/>
            <a:ext cx="7678420" cy="3601085"/>
          </a:xfrm>
        </p:spPr>
        <p:txBody>
          <a:bodyPr/>
          <a:p>
            <a:pPr algn="ctr"/>
            <a:r>
              <a:rPr lang="zh-CN" altLang="en-US">
                <a:solidFill>
                  <a:schemeClr val="bg1">
                    <a:lumMod val="85000"/>
                  </a:schemeClr>
                </a:solidFill>
              </a:rPr>
              <a:t>作品开发：李增强</a:t>
            </a:r>
            <a:endParaRPr lang="zh-CN" altLang="en-US">
              <a:solidFill>
                <a:schemeClr val="bg1">
                  <a:lumMod val="85000"/>
                </a:schemeClr>
              </a:solidFill>
            </a:endParaRPr>
          </a:p>
          <a:p>
            <a:pPr algn="ctr"/>
            <a:r>
              <a:rPr lang="zh-CN" altLang="en-US">
                <a:solidFill>
                  <a:schemeClr val="bg1">
                    <a:lumMod val="85000"/>
                  </a:schemeClr>
                </a:solidFill>
              </a:rPr>
              <a:t>指导教师： 崔高翔</a:t>
            </a:r>
            <a:endParaRPr lang="zh-CN" altLang="en-US">
              <a:solidFill>
                <a:schemeClr val="bg1">
                  <a:lumMod val="85000"/>
                </a:schemeClr>
              </a:solidFill>
            </a:endParaRPr>
          </a:p>
          <a:p>
            <a:pPr algn="ctr"/>
            <a:endParaRPr lang="zh-CN" altLang="en-US">
              <a:solidFill>
                <a:schemeClr val="bg1">
                  <a:lumMod val="85000"/>
                </a:schemeClr>
              </a:solidFill>
            </a:endParaRPr>
          </a:p>
        </p:txBody>
      </p:sp>
      <p:sp>
        <p:nvSpPr>
          <p:cNvPr id="6" name="等腰三角形 5"/>
          <p:cNvSpPr/>
          <p:nvPr/>
        </p:nvSpPr>
        <p:spPr>
          <a:xfrm>
            <a:off x="1708150" y="3733165"/>
            <a:ext cx="1302385" cy="1359535"/>
          </a:xfrm>
          <a:prstGeom prst="triangle">
            <a:avLst/>
          </a:prstGeom>
          <a:solidFill>
            <a:srgbClr val="047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等腰三角形 6"/>
          <p:cNvSpPr/>
          <p:nvPr/>
        </p:nvSpPr>
        <p:spPr>
          <a:xfrm rot="10800000">
            <a:off x="194945" y="602615"/>
            <a:ext cx="1302385" cy="1359535"/>
          </a:xfrm>
          <a:prstGeom prst="triangle">
            <a:avLst/>
          </a:prstGeom>
          <a:solidFill>
            <a:srgbClr val="047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等腰三角形 7"/>
          <p:cNvSpPr/>
          <p:nvPr/>
        </p:nvSpPr>
        <p:spPr>
          <a:xfrm rot="10800000">
            <a:off x="2846705" y="76835"/>
            <a:ext cx="1302385" cy="1359535"/>
          </a:xfrm>
          <a:prstGeom prst="triangle">
            <a:avLst/>
          </a:prstGeom>
          <a:solidFill>
            <a:srgbClr val="0472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矩形 8"/>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130" name="组合 129"/>
          <p:cNvGrpSpPr/>
          <p:nvPr>
            <p:custDataLst>
              <p:tags r:id="rId1"/>
            </p:custDataLst>
          </p:nvPr>
        </p:nvGrpSpPr>
        <p:grpSpPr>
          <a:xfrm>
            <a:off x="5119370" y="3296285"/>
            <a:ext cx="4290695" cy="2670810"/>
            <a:chOff x="8062" y="5191"/>
            <a:chExt cx="6757" cy="4206"/>
          </a:xfrm>
        </p:grpSpPr>
        <p:sp>
          <p:nvSpPr>
            <p:cNvPr id="131" name="PA-圆角矩形 2"/>
            <p:cNvSpPr/>
            <p:nvPr>
              <p:custDataLst>
                <p:tags r:id="rId2"/>
              </p:custDataLst>
            </p:nvPr>
          </p:nvSpPr>
          <p:spPr>
            <a:xfrm>
              <a:off x="8062" y="5191"/>
              <a:ext cx="5439" cy="585"/>
            </a:xfrm>
            <a:prstGeom prst="roundRect">
              <a:avLst>
                <a:gd name="adj" fmla="val 8586"/>
              </a:avLst>
            </a:prstGeom>
            <a:blipFill dpi="0" rotWithShape="0">
              <a:blip r:embed="rId3" cstate="screen"/>
              <a:srcRect/>
              <a:stretch>
                <a:fillRect l="-14000" t="-16000" r="-38000" b="-64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2" name="PA-圆角矩形 3"/>
            <p:cNvSpPr/>
            <p:nvPr>
              <p:custDataLst>
                <p:tags r:id="rId4"/>
              </p:custDataLst>
            </p:nvPr>
          </p:nvSpPr>
          <p:spPr>
            <a:xfrm>
              <a:off x="9380" y="5808"/>
              <a:ext cx="5439" cy="585"/>
            </a:xfrm>
            <a:prstGeom prst="roundRect">
              <a:avLst>
                <a:gd name="adj" fmla="val 8586"/>
              </a:avLst>
            </a:prstGeom>
            <a:blipFill dpi="0" rotWithShape="0">
              <a:blip r:embed="rId3" cstate="screen"/>
              <a:srcRect/>
              <a:stretch>
                <a:fillRect l="-38000" t="-122000" r="-14000" b="-53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3" name="PA-圆角矩形 4"/>
            <p:cNvSpPr/>
            <p:nvPr>
              <p:custDataLst>
                <p:tags r:id="rId5"/>
              </p:custDataLst>
            </p:nvPr>
          </p:nvSpPr>
          <p:spPr>
            <a:xfrm>
              <a:off x="8405" y="6424"/>
              <a:ext cx="5439" cy="585"/>
            </a:xfrm>
            <a:prstGeom prst="roundRect">
              <a:avLst>
                <a:gd name="adj" fmla="val 8586"/>
              </a:avLst>
            </a:prstGeom>
            <a:blipFill dpi="0" rotWithShape="0">
              <a:blip r:embed="rId3" cstate="screen"/>
              <a:srcRect/>
              <a:stretch>
                <a:fillRect l="-20000" t="-227000" r="-32000" b="-43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4" name="PA-圆角矩形 5"/>
            <p:cNvSpPr/>
            <p:nvPr>
              <p:custDataLst>
                <p:tags r:id="rId6"/>
              </p:custDataLst>
            </p:nvPr>
          </p:nvSpPr>
          <p:spPr>
            <a:xfrm>
              <a:off x="8062" y="7041"/>
              <a:ext cx="6483" cy="1154"/>
            </a:xfrm>
            <a:prstGeom prst="roundRect">
              <a:avLst>
                <a:gd name="adj" fmla="val 8586"/>
              </a:avLst>
            </a:prstGeom>
            <a:blipFill dpi="0" rotWithShape="0">
              <a:blip r:embed="rId3" cstate="screen"/>
              <a:srcRect/>
              <a:stretch>
                <a:fillRect l="-12000" t="-169000" r="-16000" b="-11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5" name="PA-圆角矩形 6"/>
            <p:cNvSpPr/>
            <p:nvPr>
              <p:custDataLst>
                <p:tags r:id="rId7"/>
              </p:custDataLst>
            </p:nvPr>
          </p:nvSpPr>
          <p:spPr>
            <a:xfrm>
              <a:off x="8062" y="8227"/>
              <a:ext cx="5439" cy="585"/>
            </a:xfrm>
            <a:prstGeom prst="roundRect">
              <a:avLst>
                <a:gd name="adj" fmla="val 8586"/>
              </a:avLst>
            </a:prstGeom>
            <a:blipFill dpi="0" rotWithShape="0">
              <a:blip r:embed="rId3" cstate="screen"/>
              <a:srcRect/>
              <a:stretch>
                <a:fillRect l="-14000" t="-535000" r="-38000" b="-122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6" name="PA-圆角矩形 7"/>
            <p:cNvSpPr/>
            <p:nvPr>
              <p:custDataLst>
                <p:tags r:id="rId8"/>
              </p:custDataLst>
            </p:nvPr>
          </p:nvSpPr>
          <p:spPr>
            <a:xfrm>
              <a:off x="9106" y="8812"/>
              <a:ext cx="5439" cy="585"/>
            </a:xfrm>
            <a:prstGeom prst="roundRect">
              <a:avLst>
                <a:gd name="adj" fmla="val 8586"/>
              </a:avLst>
            </a:prstGeom>
            <a:blipFill dpi="0" rotWithShape="0">
              <a:blip r:embed="rId3" cstate="screen"/>
              <a:srcRect/>
              <a:stretch>
                <a:fillRect l="-34000" t="-641000" r="-18000" b="-16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137" name="组合 136"/>
          <p:cNvGrpSpPr/>
          <p:nvPr>
            <p:custDataLst>
              <p:tags r:id="rId9"/>
            </p:custDataLst>
          </p:nvPr>
        </p:nvGrpSpPr>
        <p:grpSpPr>
          <a:xfrm>
            <a:off x="1781810" y="479425"/>
            <a:ext cx="1155700" cy="1123950"/>
            <a:chOff x="2806" y="755"/>
            <a:chExt cx="1820" cy="1770"/>
          </a:xfrm>
        </p:grpSpPr>
        <p:sp>
          <p:nvSpPr>
            <p:cNvPr id="138" name="PA-任意多边形 1"/>
            <p:cNvSpPr/>
            <p:nvPr>
              <p:custDataLst>
                <p:tags r:id="rId10"/>
              </p:custDataLst>
            </p:nvPr>
          </p:nvSpPr>
          <p:spPr>
            <a:xfrm>
              <a:off x="3177" y="776"/>
              <a:ext cx="488" cy="441"/>
            </a:xfrm>
            <a:custGeom>
              <a:avLst/>
              <a:gdLst/>
              <a:ahLst/>
              <a:cxnLst/>
              <a:rect l="0" t="0" r="0" b="0"/>
              <a:pathLst>
                <a:path w="3077465" h="2782190">
                  <a:moveTo>
                    <a:pt x="2979166" y="0"/>
                  </a:moveTo>
                  <a:lnTo>
                    <a:pt x="121666" y="1049528"/>
                  </a:lnTo>
                  <a:cubicBezTo>
                    <a:pt x="140249" y="1099599"/>
                    <a:pt x="149753" y="1152584"/>
                    <a:pt x="149733" y="1205992"/>
                  </a:cubicBezTo>
                  <a:cubicBezTo>
                    <a:pt x="150243" y="1333549"/>
                    <a:pt x="95662" y="1455116"/>
                    <a:pt x="0" y="1539494"/>
                  </a:cubicBezTo>
                  <a:lnTo>
                    <a:pt x="1040130" y="2782189"/>
                  </a:lnTo>
                  <a:cubicBezTo>
                    <a:pt x="1114358" y="2696365"/>
                    <a:pt x="1222063" y="2646818"/>
                    <a:pt x="1335532" y="2646299"/>
                  </a:cubicBezTo>
                  <a:cubicBezTo>
                    <a:pt x="1383328" y="2646304"/>
                    <a:pt x="1430704" y="2655220"/>
                    <a:pt x="1475232" y="2672588"/>
                  </a:cubicBezTo>
                  <a:lnTo>
                    <a:pt x="3077464" y="126492"/>
                  </a:lnTo>
                  <a:cubicBezTo>
                    <a:pt x="3037149" y="90777"/>
                    <a:pt x="3003818" y="47886"/>
                    <a:pt x="2979166" y="0"/>
                  </a:cubicBezTo>
                  <a:close/>
                </a:path>
              </a:pathLst>
            </a:custGeom>
            <a:blipFill dpi="0" rotWithShape="0">
              <a:blip r:embed="rId11" cstate="screen"/>
              <a:srcRect/>
              <a:tile tx="-236403.991695068" ty="-40641.2868742435" sx="24266" sy="24746"/>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PA-任意多边形 2"/>
            <p:cNvSpPr/>
            <p:nvPr>
              <p:custDataLst>
                <p:tags r:id="rId12"/>
              </p:custDataLst>
            </p:nvPr>
          </p:nvSpPr>
          <p:spPr>
            <a:xfrm>
              <a:off x="3419" y="755"/>
              <a:ext cx="831" cy="480"/>
            </a:xfrm>
            <a:custGeom>
              <a:avLst/>
              <a:gdLst/>
              <a:ahLst/>
              <a:cxnLst/>
              <a:rect l="0" t="0" r="0" b="0"/>
              <a:pathLst>
                <a:path w="5240656" h="3029459">
                  <a:moveTo>
                    <a:pt x="5224653" y="1247140"/>
                  </a:moveTo>
                  <a:cubicBezTo>
                    <a:pt x="5224631" y="1206852"/>
                    <a:pt x="5230013" y="1166744"/>
                    <a:pt x="5240655" y="1127887"/>
                  </a:cubicBezTo>
                  <a:lnTo>
                    <a:pt x="2124329" y="0"/>
                  </a:lnTo>
                  <a:cubicBezTo>
                    <a:pt x="2090420" y="204851"/>
                    <a:pt x="1918335" y="361569"/>
                    <a:pt x="1712214" y="361569"/>
                  </a:cubicBezTo>
                  <a:cubicBezTo>
                    <a:pt x="1663822" y="361750"/>
                    <a:pt x="1615799" y="353144"/>
                    <a:pt x="1570482" y="336169"/>
                  </a:cubicBezTo>
                  <a:lnTo>
                    <a:pt x="0" y="2820289"/>
                  </a:lnTo>
                  <a:cubicBezTo>
                    <a:pt x="84713" y="2866864"/>
                    <a:pt x="151346" y="2940518"/>
                    <a:pt x="189230" y="3029458"/>
                  </a:cubicBezTo>
                  <a:lnTo>
                    <a:pt x="5229098" y="1312164"/>
                  </a:lnTo>
                  <a:cubicBezTo>
                    <a:pt x="5226072" y="1290623"/>
                    <a:pt x="5224586" y="1268893"/>
                    <a:pt x="5224653" y="1247140"/>
                  </a:cubicBezTo>
                  <a:close/>
                </a:path>
              </a:pathLst>
            </a:custGeom>
            <a:blipFill dpi="0" rotWithShape="0">
              <a:blip r:embed="rId11" cstate="screen"/>
              <a:srcRect/>
              <a:tile tx="-389661.520480537" ty="-27464.7161309881" sx="24266" sy="24746"/>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PA-任意多边形 3"/>
            <p:cNvSpPr/>
            <p:nvPr>
              <p:custDataLst>
                <p:tags r:id="rId13"/>
              </p:custDataLst>
            </p:nvPr>
          </p:nvSpPr>
          <p:spPr>
            <a:xfrm>
              <a:off x="4007" y="970"/>
              <a:ext cx="578" cy="479"/>
            </a:xfrm>
            <a:custGeom>
              <a:avLst/>
              <a:gdLst/>
              <a:ahLst/>
              <a:cxnLst/>
              <a:rect l="0" t="0" r="0" b="0"/>
              <a:pathLst>
                <a:path w="3646044" h="3023871">
                  <a:moveTo>
                    <a:pt x="3540379" y="3023870"/>
                  </a:moveTo>
                  <a:cubicBezTo>
                    <a:pt x="3568154" y="2978786"/>
                    <a:pt x="3603969" y="2939183"/>
                    <a:pt x="3646043" y="2907030"/>
                  </a:cubicBezTo>
                  <a:lnTo>
                    <a:pt x="2131949" y="275082"/>
                  </a:lnTo>
                  <a:cubicBezTo>
                    <a:pt x="2076672" y="302464"/>
                    <a:pt x="2015836" y="316761"/>
                    <a:pt x="1954149" y="316865"/>
                  </a:cubicBezTo>
                  <a:cubicBezTo>
                    <a:pt x="1763649" y="316865"/>
                    <a:pt x="1601724" y="182499"/>
                    <a:pt x="1551813" y="0"/>
                  </a:cubicBezTo>
                  <a:lnTo>
                    <a:pt x="0" y="518160"/>
                  </a:lnTo>
                  <a:cubicBezTo>
                    <a:pt x="45280" y="589738"/>
                    <a:pt x="69244" y="672730"/>
                    <a:pt x="69088" y="757428"/>
                  </a:cubicBezTo>
                  <a:cubicBezTo>
                    <a:pt x="69088" y="759206"/>
                    <a:pt x="69088" y="760857"/>
                    <a:pt x="69088" y="762635"/>
                  </a:cubicBezTo>
                </a:path>
              </a:pathLst>
            </a:custGeom>
            <a:blipFill dpi="0" rotWithShape="0">
              <a:blip r:embed="rId11" cstate="screen"/>
              <a:srcRect/>
              <a:tile tx="-763338.690581416" ty="-164219.571977314" sx="24266" sy="24746"/>
            </a:blip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1" name="PA-任意多边形 4"/>
            <p:cNvSpPr/>
            <p:nvPr>
              <p:custDataLst>
                <p:tags r:id="rId14"/>
              </p:custDataLst>
            </p:nvPr>
          </p:nvSpPr>
          <p:spPr>
            <a:xfrm>
              <a:off x="2843" y="1012"/>
              <a:ext cx="795" cy="616"/>
            </a:xfrm>
            <a:custGeom>
              <a:avLst/>
              <a:gdLst/>
              <a:ahLst/>
              <a:cxnLst/>
              <a:rect l="0" t="0" r="0" b="0"/>
              <a:pathLst>
                <a:path w="5010024" h="3882772">
                  <a:moveTo>
                    <a:pt x="4931664" y="3882771"/>
                  </a:moveTo>
                  <a:cubicBezTo>
                    <a:pt x="4930267" y="3868293"/>
                    <a:pt x="4929505" y="3853434"/>
                    <a:pt x="4929505" y="3838575"/>
                  </a:cubicBezTo>
                  <a:cubicBezTo>
                    <a:pt x="4929293" y="3746851"/>
                    <a:pt x="4957414" y="3657299"/>
                    <a:pt x="5010023" y="3582162"/>
                  </a:cubicBezTo>
                  <a:lnTo>
                    <a:pt x="2046859" y="45974"/>
                  </a:lnTo>
                  <a:cubicBezTo>
                    <a:pt x="1975785" y="101572"/>
                    <a:pt x="1888175" y="131833"/>
                    <a:pt x="1797939" y="131953"/>
                  </a:cubicBezTo>
                  <a:cubicBezTo>
                    <a:pt x="1684156" y="131486"/>
                    <a:pt x="1575702" y="83678"/>
                    <a:pt x="1498600" y="0"/>
                  </a:cubicBezTo>
                  <a:lnTo>
                    <a:pt x="0" y="2621788"/>
                  </a:lnTo>
                  <a:cubicBezTo>
                    <a:pt x="145109" y="2698050"/>
                    <a:pt x="235548" y="2848897"/>
                    <a:pt x="234442" y="3012821"/>
                  </a:cubicBezTo>
                  <a:cubicBezTo>
                    <a:pt x="234442" y="3027553"/>
                    <a:pt x="233680" y="3041904"/>
                    <a:pt x="232283" y="3056255"/>
                  </a:cubicBezTo>
                  <a:lnTo>
                    <a:pt x="1557782" y="3289427"/>
                  </a:lnTo>
                  <a:cubicBezTo>
                    <a:pt x="1595247" y="3089021"/>
                    <a:pt x="1765300" y="2936875"/>
                    <a:pt x="1968373" y="2936875"/>
                  </a:cubicBezTo>
                  <a:cubicBezTo>
                    <a:pt x="2198751" y="2936875"/>
                    <a:pt x="2386711" y="3132709"/>
                    <a:pt x="2386711" y="3372739"/>
                  </a:cubicBezTo>
                  <a:cubicBezTo>
                    <a:pt x="2386690" y="3393388"/>
                    <a:pt x="2385248" y="3414011"/>
                    <a:pt x="2382393" y="3434461"/>
                  </a:cubicBezTo>
                </a:path>
              </a:pathLst>
            </a:custGeom>
            <a:blipFill dpi="0" rotWithShape="0">
              <a:blip r:embed="rId11" cstate="screen"/>
              <a:srcRect/>
              <a:tile tx="-24299.6595500309" ty="-190444.777822339" sx="24266" sy="24746"/>
            </a:blip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2" name="PA-任意多边形 5"/>
            <p:cNvSpPr/>
            <p:nvPr>
              <p:custDataLst>
                <p:tags r:id="rId15"/>
              </p:custDataLst>
            </p:nvPr>
          </p:nvSpPr>
          <p:spPr>
            <a:xfrm>
              <a:off x="4422" y="1500"/>
              <a:ext cx="204" cy="542"/>
            </a:xfrm>
            <a:custGeom>
              <a:avLst/>
              <a:gdLst/>
              <a:ahLst/>
              <a:cxnLst/>
              <a:rect l="0" t="0" r="0" b="0"/>
              <a:pathLst>
                <a:path w="1288924" h="3420111">
                  <a:moveTo>
                    <a:pt x="203581" y="1399540"/>
                  </a:moveTo>
                  <a:lnTo>
                    <a:pt x="578104" y="3420110"/>
                  </a:lnTo>
                  <a:cubicBezTo>
                    <a:pt x="609806" y="3407552"/>
                    <a:pt x="642958" y="3399019"/>
                    <a:pt x="676783" y="3394710"/>
                  </a:cubicBezTo>
                  <a:lnTo>
                    <a:pt x="1288923" y="0"/>
                  </a:lnTo>
                  <a:lnTo>
                    <a:pt x="0" y="210693"/>
                  </a:lnTo>
                  <a:lnTo>
                    <a:pt x="58928" y="569976"/>
                  </a:lnTo>
                  <a:cubicBezTo>
                    <a:pt x="274828" y="586359"/>
                    <a:pt x="446913" y="775081"/>
                    <a:pt x="446913" y="1004443"/>
                  </a:cubicBezTo>
                  <a:cubicBezTo>
                    <a:pt x="447920" y="1171807"/>
                    <a:pt x="353495" y="1325125"/>
                    <a:pt x="203581" y="1399540"/>
                  </a:cubicBezTo>
                  <a:close/>
                </a:path>
              </a:pathLst>
            </a:custGeom>
            <a:blipFill dpi="0" rotWithShape="0">
              <a:blip r:embed="rId11" cstate="screen"/>
              <a:srcRect/>
              <a:tile tx="-1026358.28479963" ty="-500413.902511007" sx="24266" sy="24746"/>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PA-任意多边形 6"/>
            <p:cNvSpPr/>
            <p:nvPr>
              <p:custDataLst>
                <p:tags r:id="rId16"/>
              </p:custDataLst>
            </p:nvPr>
          </p:nvSpPr>
          <p:spPr>
            <a:xfrm>
              <a:off x="4252" y="1725"/>
              <a:ext cx="256" cy="396"/>
            </a:xfrm>
            <a:custGeom>
              <a:avLst/>
              <a:gdLst/>
              <a:ahLst/>
              <a:cxnLst/>
              <a:rect l="0" t="0" r="0" b="0"/>
              <a:pathLst>
                <a:path w="1615441" h="2494916">
                  <a:moveTo>
                    <a:pt x="1615440" y="2031365"/>
                  </a:moveTo>
                  <a:lnTo>
                    <a:pt x="1236472" y="0"/>
                  </a:lnTo>
                  <a:cubicBezTo>
                    <a:pt x="1159921" y="29719"/>
                    <a:pt x="1076091" y="35216"/>
                    <a:pt x="996315" y="15748"/>
                  </a:cubicBezTo>
                  <a:lnTo>
                    <a:pt x="0" y="2112772"/>
                  </a:lnTo>
                  <a:cubicBezTo>
                    <a:pt x="151031" y="2178954"/>
                    <a:pt x="251821" y="2324659"/>
                    <a:pt x="260477" y="2489327"/>
                  </a:cubicBezTo>
                  <a:lnTo>
                    <a:pt x="1447927" y="2494915"/>
                  </a:lnTo>
                  <a:cubicBezTo>
                    <a:pt x="1439614" y="2460391"/>
                    <a:pt x="1435353" y="2425016"/>
                    <a:pt x="1435227" y="2389505"/>
                  </a:cubicBezTo>
                  <a:cubicBezTo>
                    <a:pt x="1434414" y="2248139"/>
                    <a:pt x="1501432" y="2114955"/>
                    <a:pt x="1615440" y="2031365"/>
                  </a:cubicBezTo>
                  <a:close/>
                </a:path>
              </a:pathLst>
            </a:custGeom>
            <a:blipFill dpi="0" rotWithShape="0">
              <a:blip r:embed="rId11" cstate="screen"/>
              <a:srcRect/>
              <a:tile tx="-918771.008150712" ty="-643053.436741265" sx="24266" sy="24746"/>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4" name="PA-任意多边形 7"/>
            <p:cNvSpPr/>
            <p:nvPr>
              <p:custDataLst>
                <p:tags r:id="rId17"/>
              </p:custDataLst>
            </p:nvPr>
          </p:nvSpPr>
          <p:spPr>
            <a:xfrm>
              <a:off x="3389" y="1093"/>
              <a:ext cx="1175" cy="537"/>
            </a:xfrm>
            <a:custGeom>
              <a:avLst/>
              <a:gdLst/>
              <a:ahLst/>
              <a:cxnLst/>
              <a:rect l="0" t="0" r="0" b="0"/>
              <a:pathLst>
                <a:path w="7409054" h="3385059">
                  <a:moveTo>
                    <a:pt x="7409053" y="2318131"/>
                  </a:moveTo>
                  <a:lnTo>
                    <a:pt x="3980815" y="84963"/>
                  </a:lnTo>
                  <a:cubicBezTo>
                    <a:pt x="3959033" y="178027"/>
                    <a:pt x="3907434" y="261424"/>
                    <a:pt x="3833876" y="322453"/>
                  </a:cubicBezTo>
                  <a:cubicBezTo>
                    <a:pt x="3759636" y="388739"/>
                    <a:pt x="3663654" y="425478"/>
                    <a:pt x="3564128" y="425704"/>
                  </a:cubicBezTo>
                  <a:cubicBezTo>
                    <a:pt x="3336925" y="425704"/>
                    <a:pt x="3151251" y="235204"/>
                    <a:pt x="3146044" y="0"/>
                  </a:cubicBezTo>
                  <a:lnTo>
                    <a:pt x="0" y="1093470"/>
                  </a:lnTo>
                  <a:lnTo>
                    <a:pt x="1593469" y="3056763"/>
                  </a:lnTo>
                  <a:cubicBezTo>
                    <a:pt x="1670912" y="2958393"/>
                    <a:pt x="1788950" y="2900660"/>
                    <a:pt x="1914144" y="2899918"/>
                  </a:cubicBezTo>
                  <a:cubicBezTo>
                    <a:pt x="2144522" y="2899918"/>
                    <a:pt x="2332355" y="3095625"/>
                    <a:pt x="2332355" y="3335655"/>
                  </a:cubicBezTo>
                  <a:cubicBezTo>
                    <a:pt x="2332367" y="3352159"/>
                    <a:pt x="2331476" y="3368651"/>
                    <a:pt x="2329688" y="3385058"/>
                  </a:cubicBezTo>
                  <a:lnTo>
                    <a:pt x="7383653" y="2580513"/>
                  </a:lnTo>
                  <a:cubicBezTo>
                    <a:pt x="7365704" y="2492480"/>
                    <a:pt x="7374552" y="2401087"/>
                    <a:pt x="7409053" y="2318131"/>
                  </a:cubicBezTo>
                  <a:close/>
                </a:path>
              </a:pathLst>
            </a:custGeom>
            <a:blipFill dpi="0" rotWithShape="0">
              <a:blip r:embed="rId11" cstate="screen"/>
              <a:srcRect/>
              <a:tile tx="-370856.113355962" ty="-241871.762941219" sx="24266" sy="24746"/>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5" name="PA-任意多边形 8"/>
            <p:cNvSpPr/>
            <p:nvPr>
              <p:custDataLst>
                <p:tags r:id="rId18"/>
              </p:custDataLst>
            </p:nvPr>
          </p:nvSpPr>
          <p:spPr>
            <a:xfrm>
              <a:off x="2806" y="1503"/>
              <a:ext cx="847" cy="587"/>
            </a:xfrm>
            <a:custGeom>
              <a:avLst/>
              <a:gdLst/>
              <a:ahLst/>
              <a:cxnLst/>
              <a:rect l="0" t="0" r="0" b="0"/>
              <a:pathLst>
                <a:path w="5339716" h="3700782">
                  <a:moveTo>
                    <a:pt x="629158" y="3511550"/>
                  </a:moveTo>
                  <a:cubicBezTo>
                    <a:pt x="768506" y="3512603"/>
                    <a:pt x="897965" y="3583729"/>
                    <a:pt x="973582" y="3700781"/>
                  </a:cubicBezTo>
                  <a:lnTo>
                    <a:pt x="5339715" y="1087120"/>
                  </a:lnTo>
                  <a:cubicBezTo>
                    <a:pt x="5254407" y="1019095"/>
                    <a:pt x="5197458" y="921765"/>
                    <a:pt x="5179949" y="814070"/>
                  </a:cubicBezTo>
                  <a:lnTo>
                    <a:pt x="2608707" y="368681"/>
                  </a:lnTo>
                  <a:cubicBezTo>
                    <a:pt x="2571750" y="569722"/>
                    <a:pt x="2401443" y="722630"/>
                    <a:pt x="2197862" y="722630"/>
                  </a:cubicBezTo>
                  <a:cubicBezTo>
                    <a:pt x="1967484" y="722630"/>
                    <a:pt x="1779524" y="526923"/>
                    <a:pt x="1779524" y="286893"/>
                  </a:cubicBezTo>
                  <a:cubicBezTo>
                    <a:pt x="1779549" y="266413"/>
                    <a:pt x="1780992" y="245959"/>
                    <a:pt x="1783842" y="225679"/>
                  </a:cubicBezTo>
                  <a:lnTo>
                    <a:pt x="480949" y="0"/>
                  </a:lnTo>
                  <a:cubicBezTo>
                    <a:pt x="440182" y="196088"/>
                    <a:pt x="272161" y="343916"/>
                    <a:pt x="72009" y="343916"/>
                  </a:cubicBezTo>
                  <a:cubicBezTo>
                    <a:pt x="47873" y="344017"/>
                    <a:pt x="23776" y="341977"/>
                    <a:pt x="0" y="337820"/>
                  </a:cubicBezTo>
                  <a:lnTo>
                    <a:pt x="553339" y="3518916"/>
                  </a:lnTo>
                  <a:cubicBezTo>
                    <a:pt x="578323" y="3514071"/>
                    <a:pt x="603709" y="3511605"/>
                    <a:pt x="629158" y="3511550"/>
                  </a:cubicBezTo>
                  <a:close/>
                </a:path>
              </a:pathLst>
            </a:custGeom>
            <a:blipFill dpi="0" rotWithShape="0">
              <a:blip r:embed="rId11" cstate="screen"/>
              <a:srcRect/>
              <a:tile tx="-505.03569085086" ty="-502460.755653348" sx="24266" sy="24746"/>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6" name="PA-任意多边形 9"/>
            <p:cNvSpPr/>
            <p:nvPr>
              <p:custDataLst>
                <p:tags r:id="rId19"/>
              </p:custDataLst>
            </p:nvPr>
          </p:nvSpPr>
          <p:spPr>
            <a:xfrm>
              <a:off x="2959" y="2124"/>
              <a:ext cx="414" cy="352"/>
            </a:xfrm>
            <a:custGeom>
              <a:avLst/>
              <a:gdLst/>
              <a:ahLst/>
              <a:cxnLst/>
              <a:rect l="0" t="0" r="0" b="0"/>
              <a:pathLst>
                <a:path w="2609343" h="2216278">
                  <a:moveTo>
                    <a:pt x="2223389" y="381508"/>
                  </a:moveTo>
                  <a:cubicBezTo>
                    <a:pt x="2205238" y="386982"/>
                    <a:pt x="2186739" y="391225"/>
                    <a:pt x="2168017" y="394208"/>
                  </a:cubicBezTo>
                  <a:lnTo>
                    <a:pt x="2165604" y="394208"/>
                  </a:lnTo>
                  <a:cubicBezTo>
                    <a:pt x="2157730" y="395352"/>
                    <a:pt x="2149856" y="396240"/>
                    <a:pt x="2141855" y="396876"/>
                  </a:cubicBezTo>
                  <a:lnTo>
                    <a:pt x="2135632" y="396876"/>
                  </a:lnTo>
                  <a:cubicBezTo>
                    <a:pt x="2126742" y="396876"/>
                    <a:pt x="2117725" y="397892"/>
                    <a:pt x="2108708" y="397892"/>
                  </a:cubicBezTo>
                  <a:cubicBezTo>
                    <a:pt x="2101723" y="397892"/>
                    <a:pt x="2094738" y="397892"/>
                    <a:pt x="2087753" y="397257"/>
                  </a:cubicBezTo>
                  <a:lnTo>
                    <a:pt x="2080768" y="397257"/>
                  </a:lnTo>
                  <a:lnTo>
                    <a:pt x="2067052" y="396241"/>
                  </a:lnTo>
                  <a:lnTo>
                    <a:pt x="2058797" y="395097"/>
                  </a:lnTo>
                  <a:lnTo>
                    <a:pt x="2046732" y="393574"/>
                  </a:lnTo>
                  <a:lnTo>
                    <a:pt x="2037969" y="391922"/>
                  </a:lnTo>
                  <a:lnTo>
                    <a:pt x="2026666" y="389891"/>
                  </a:lnTo>
                  <a:lnTo>
                    <a:pt x="2017649" y="387732"/>
                  </a:lnTo>
                  <a:cubicBezTo>
                    <a:pt x="2014093" y="386970"/>
                    <a:pt x="2010537" y="386208"/>
                    <a:pt x="2006981" y="385192"/>
                  </a:cubicBezTo>
                  <a:lnTo>
                    <a:pt x="1997710" y="382652"/>
                  </a:lnTo>
                  <a:cubicBezTo>
                    <a:pt x="1994408" y="381635"/>
                    <a:pt x="1990979" y="380746"/>
                    <a:pt x="1987677" y="379604"/>
                  </a:cubicBezTo>
                  <a:lnTo>
                    <a:pt x="1978279" y="376429"/>
                  </a:lnTo>
                  <a:lnTo>
                    <a:pt x="1968754" y="373127"/>
                  </a:lnTo>
                  <a:lnTo>
                    <a:pt x="1959356" y="369444"/>
                  </a:lnTo>
                  <a:lnTo>
                    <a:pt x="1950212" y="365761"/>
                  </a:lnTo>
                  <a:lnTo>
                    <a:pt x="1940814" y="361443"/>
                  </a:lnTo>
                  <a:lnTo>
                    <a:pt x="1932305" y="357506"/>
                  </a:lnTo>
                  <a:lnTo>
                    <a:pt x="1922653" y="352680"/>
                  </a:lnTo>
                  <a:lnTo>
                    <a:pt x="1914779" y="348362"/>
                  </a:lnTo>
                  <a:lnTo>
                    <a:pt x="1905127" y="342901"/>
                  </a:lnTo>
                  <a:lnTo>
                    <a:pt x="1897888" y="338582"/>
                  </a:lnTo>
                  <a:lnTo>
                    <a:pt x="1887982" y="332359"/>
                  </a:lnTo>
                  <a:lnTo>
                    <a:pt x="1881505" y="328041"/>
                  </a:lnTo>
                  <a:lnTo>
                    <a:pt x="1871472" y="321056"/>
                  </a:lnTo>
                  <a:lnTo>
                    <a:pt x="1865757" y="316738"/>
                  </a:lnTo>
                  <a:lnTo>
                    <a:pt x="1855470" y="308991"/>
                  </a:lnTo>
                  <a:lnTo>
                    <a:pt x="1850644" y="305054"/>
                  </a:lnTo>
                  <a:cubicBezTo>
                    <a:pt x="1847088" y="302133"/>
                    <a:pt x="1843532" y="299212"/>
                    <a:pt x="1840103" y="296164"/>
                  </a:cubicBezTo>
                  <a:lnTo>
                    <a:pt x="1836547" y="292862"/>
                  </a:lnTo>
                  <a:cubicBezTo>
                    <a:pt x="1832737" y="289560"/>
                    <a:pt x="1828927" y="286130"/>
                    <a:pt x="1825371" y="282575"/>
                  </a:cubicBezTo>
                  <a:lnTo>
                    <a:pt x="1823339" y="280670"/>
                  </a:lnTo>
                  <a:cubicBezTo>
                    <a:pt x="1766969" y="225491"/>
                    <a:pt x="1726444" y="156193"/>
                    <a:pt x="1705991" y="80010"/>
                  </a:cubicBezTo>
                  <a:lnTo>
                    <a:pt x="1705991" y="80010"/>
                  </a:lnTo>
                  <a:cubicBezTo>
                    <a:pt x="1704213" y="73533"/>
                    <a:pt x="1702562" y="67310"/>
                    <a:pt x="1701165" y="60452"/>
                  </a:cubicBezTo>
                  <a:lnTo>
                    <a:pt x="1701165" y="60452"/>
                  </a:lnTo>
                  <a:cubicBezTo>
                    <a:pt x="1699006" y="50800"/>
                    <a:pt x="1699006" y="50800"/>
                    <a:pt x="1697355" y="40640"/>
                  </a:cubicBezTo>
                  <a:lnTo>
                    <a:pt x="1697355" y="40640"/>
                  </a:lnTo>
                  <a:cubicBezTo>
                    <a:pt x="1696212" y="34036"/>
                    <a:pt x="1695196" y="27940"/>
                    <a:pt x="1694307" y="20574"/>
                  </a:cubicBezTo>
                  <a:lnTo>
                    <a:pt x="1694307" y="20574"/>
                  </a:lnTo>
                  <a:cubicBezTo>
                    <a:pt x="1693418" y="13842"/>
                    <a:pt x="1692783" y="6985"/>
                    <a:pt x="1692148" y="0"/>
                  </a:cubicBezTo>
                  <a:lnTo>
                    <a:pt x="72517" y="0"/>
                  </a:lnTo>
                  <a:cubicBezTo>
                    <a:pt x="72517" y="9779"/>
                    <a:pt x="73660" y="19685"/>
                    <a:pt x="73660" y="29591"/>
                  </a:cubicBezTo>
                  <a:cubicBezTo>
                    <a:pt x="73835" y="117169"/>
                    <a:pt x="48216" y="202860"/>
                    <a:pt x="0" y="275971"/>
                  </a:cubicBezTo>
                  <a:lnTo>
                    <a:pt x="2340356" y="2216277"/>
                  </a:lnTo>
                  <a:cubicBezTo>
                    <a:pt x="2398083" y="2114557"/>
                    <a:pt x="2495535" y="2041445"/>
                    <a:pt x="2609342" y="2014474"/>
                  </a:cubicBezTo>
                </a:path>
              </a:pathLst>
            </a:custGeom>
            <a:blipFill dpi="0" rotWithShape="0">
              <a:blip r:embed="rId11" cstate="screen"/>
              <a:srcRect/>
              <a:tile tx="-97474.3177845582" ty="-896478.521536153" sx="24266" sy="24746"/>
            </a:blip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7" name="PA-任意多边形 10"/>
            <p:cNvSpPr/>
            <p:nvPr>
              <p:custDataLst>
                <p:tags r:id="rId20"/>
              </p:custDataLst>
            </p:nvPr>
          </p:nvSpPr>
          <p:spPr>
            <a:xfrm>
              <a:off x="2962" y="1679"/>
              <a:ext cx="888" cy="439"/>
            </a:xfrm>
            <a:custGeom>
              <a:avLst/>
              <a:gdLst/>
              <a:ahLst/>
              <a:cxnLst/>
              <a:rect l="0" t="0" r="0" b="0"/>
              <a:pathLst>
                <a:path w="5599050" h="2767458">
                  <a:moveTo>
                    <a:pt x="5599049" y="2399792"/>
                  </a:moveTo>
                  <a:lnTo>
                    <a:pt x="4708525" y="68326"/>
                  </a:lnTo>
                  <a:cubicBezTo>
                    <a:pt x="4679369" y="75049"/>
                    <a:pt x="4649546" y="78458"/>
                    <a:pt x="4619625" y="78486"/>
                  </a:cubicBezTo>
                  <a:cubicBezTo>
                    <a:pt x="4533718" y="78375"/>
                    <a:pt x="4450083" y="50882"/>
                    <a:pt x="4380865" y="0"/>
                  </a:cubicBezTo>
                  <a:lnTo>
                    <a:pt x="0" y="2617597"/>
                  </a:lnTo>
                  <a:cubicBezTo>
                    <a:pt x="27345" y="2663790"/>
                    <a:pt x="46065" y="2714568"/>
                    <a:pt x="55245" y="2767457"/>
                  </a:cubicBezTo>
                  <a:lnTo>
                    <a:pt x="1670177" y="2767457"/>
                  </a:lnTo>
                  <a:cubicBezTo>
                    <a:pt x="1672336" y="2529332"/>
                    <a:pt x="1859280" y="2335657"/>
                    <a:pt x="2088388" y="2335657"/>
                  </a:cubicBezTo>
                  <a:cubicBezTo>
                    <a:pt x="2317496" y="2335657"/>
                    <a:pt x="2504440" y="2529078"/>
                    <a:pt x="2506599" y="2767457"/>
                  </a:cubicBezTo>
                  <a:lnTo>
                    <a:pt x="5332222" y="2767457"/>
                  </a:lnTo>
                  <a:cubicBezTo>
                    <a:pt x="5345075" y="2604524"/>
                    <a:pt x="5448128" y="2462525"/>
                    <a:pt x="5599049" y="2399792"/>
                  </a:cubicBezTo>
                  <a:close/>
                </a:path>
              </a:pathLst>
            </a:custGeom>
            <a:blipFill dpi="0" rotWithShape="0">
              <a:blip r:embed="rId11" cstate="screen"/>
              <a:srcRect/>
              <a:tile tx="-99265.3386844045" ty="-613885.906344453" sx="24266" sy="24746"/>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8" name="PA-任意多边形 11"/>
            <p:cNvSpPr/>
            <p:nvPr>
              <p:custDataLst>
                <p:tags r:id="rId21"/>
              </p:custDataLst>
            </p:nvPr>
          </p:nvSpPr>
          <p:spPr>
            <a:xfrm>
              <a:off x="3715" y="1538"/>
              <a:ext cx="705" cy="541"/>
            </a:xfrm>
            <a:custGeom>
              <a:avLst/>
              <a:gdLst/>
              <a:ahLst/>
              <a:cxnLst/>
              <a:rect l="0" t="0" r="0" b="0"/>
              <a:pathLst>
                <a:path w="4444874" h="3410205">
                  <a:moveTo>
                    <a:pt x="4444873" y="329184"/>
                  </a:moveTo>
                  <a:lnTo>
                    <a:pt x="4389374" y="0"/>
                  </a:lnTo>
                  <a:lnTo>
                    <a:pt x="251460" y="634111"/>
                  </a:lnTo>
                  <a:cubicBezTo>
                    <a:pt x="218666" y="766358"/>
                    <a:pt x="125496" y="875434"/>
                    <a:pt x="0" y="928497"/>
                  </a:cubicBezTo>
                  <a:lnTo>
                    <a:pt x="907161" y="3270504"/>
                  </a:lnTo>
                  <a:cubicBezTo>
                    <a:pt x="936568" y="3263726"/>
                    <a:pt x="966645" y="3260276"/>
                    <a:pt x="996823" y="3260217"/>
                  </a:cubicBezTo>
                  <a:cubicBezTo>
                    <a:pt x="1118654" y="3261133"/>
                    <a:pt x="1233795" y="3316076"/>
                    <a:pt x="1311148" y="3410204"/>
                  </a:cubicBezTo>
                  <a:lnTo>
                    <a:pt x="4174617" y="1056513"/>
                  </a:lnTo>
                  <a:cubicBezTo>
                    <a:pt x="4103721" y="975206"/>
                    <a:pt x="4064812" y="870891"/>
                    <a:pt x="4065143" y="763016"/>
                  </a:cubicBezTo>
                  <a:cubicBezTo>
                    <a:pt x="4065143" y="536575"/>
                    <a:pt x="4232402" y="349504"/>
                    <a:pt x="4444873" y="329184"/>
                  </a:cubicBezTo>
                  <a:close/>
                </a:path>
              </a:pathLst>
            </a:custGeom>
            <a:blipFill dpi="0" rotWithShape="0">
              <a:blip r:embed="rId11" cstate="screen"/>
              <a:srcRect/>
              <a:tile tx="-577843.332165385" ty="-524336.422971196" sx="24266" sy="24746"/>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9" name="PA-任意多边形 12"/>
            <p:cNvSpPr/>
            <p:nvPr>
              <p:custDataLst>
                <p:tags r:id="rId22"/>
              </p:custDataLst>
            </p:nvPr>
          </p:nvSpPr>
          <p:spPr>
            <a:xfrm>
              <a:off x="3317" y="2126"/>
              <a:ext cx="505" cy="398"/>
            </a:xfrm>
            <a:custGeom>
              <a:avLst/>
              <a:gdLst/>
              <a:ahLst/>
              <a:cxnLst/>
              <a:rect l="0" t="0" r="0" b="0"/>
              <a:pathLst>
                <a:path w="3184018" h="2509140">
                  <a:moveTo>
                    <a:pt x="3096006" y="13462"/>
                  </a:moveTo>
                  <a:lnTo>
                    <a:pt x="272288" y="0"/>
                  </a:lnTo>
                  <a:cubicBezTo>
                    <a:pt x="258128" y="163830"/>
                    <a:pt x="152763" y="305660"/>
                    <a:pt x="0" y="366522"/>
                  </a:cubicBezTo>
                  <a:lnTo>
                    <a:pt x="517017" y="2509139"/>
                  </a:lnTo>
                  <a:lnTo>
                    <a:pt x="3184017" y="254127"/>
                  </a:lnTo>
                  <a:cubicBezTo>
                    <a:pt x="3131638" y="184314"/>
                    <a:pt x="3101022" y="100596"/>
                    <a:pt x="3096006" y="13462"/>
                  </a:cubicBezTo>
                  <a:close/>
                </a:path>
              </a:pathLst>
            </a:custGeom>
            <a:blipFill dpi="0" rotWithShape="0">
              <a:blip r:embed="rId11" cstate="screen"/>
              <a:srcRect/>
              <a:tile tx="-325185.861219411" ty="-897885.696471066" sx="24266" sy="24746"/>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0" name="PA-任意多边形 13"/>
            <p:cNvSpPr/>
            <p:nvPr>
              <p:custDataLst>
                <p:tags r:id="rId23"/>
              </p:custDataLst>
            </p:nvPr>
          </p:nvSpPr>
          <p:spPr>
            <a:xfrm>
              <a:off x="3928" y="1709"/>
              <a:ext cx="482" cy="415"/>
            </a:xfrm>
            <a:custGeom>
              <a:avLst/>
              <a:gdLst/>
              <a:ahLst/>
              <a:cxnLst/>
              <a:rect l="0" t="0" r="0" b="0"/>
              <a:pathLst>
                <a:path w="3040381" h="2615058">
                  <a:moveTo>
                    <a:pt x="2866517" y="0"/>
                  </a:moveTo>
                  <a:lnTo>
                    <a:pt x="0" y="2359406"/>
                  </a:lnTo>
                  <a:cubicBezTo>
                    <a:pt x="46796" y="2431779"/>
                    <a:pt x="71589" y="2516173"/>
                    <a:pt x="71374" y="2602357"/>
                  </a:cubicBezTo>
                  <a:cubicBezTo>
                    <a:pt x="71374" y="2606421"/>
                    <a:pt x="71374" y="2610358"/>
                    <a:pt x="71374" y="2615057"/>
                  </a:cubicBezTo>
                  <a:lnTo>
                    <a:pt x="1461643" y="2615057"/>
                  </a:lnTo>
                  <a:cubicBezTo>
                    <a:pt x="1465326" y="2378456"/>
                    <a:pt x="1652143" y="2186559"/>
                    <a:pt x="1879727" y="2186559"/>
                  </a:cubicBezTo>
                  <a:cubicBezTo>
                    <a:pt x="1931730" y="2186580"/>
                    <a:pt x="1983233" y="2196716"/>
                    <a:pt x="2031365" y="2216404"/>
                  </a:cubicBezTo>
                  <a:lnTo>
                    <a:pt x="3040380" y="103251"/>
                  </a:lnTo>
                  <a:cubicBezTo>
                    <a:pt x="2974787" y="83724"/>
                    <a:pt x="2915053" y="48250"/>
                    <a:pt x="2866517" y="0"/>
                  </a:cubicBezTo>
                  <a:close/>
                </a:path>
              </a:pathLst>
            </a:custGeom>
            <a:blipFill dpi="0" rotWithShape="0">
              <a:blip r:embed="rId11" cstate="screen"/>
              <a:srcRect/>
              <a:tile tx="-712807.196392221" ty="-632947.184751998" sx="24266" sy="24746"/>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1" name="PA-任意多边形 14"/>
            <p:cNvSpPr/>
            <p:nvPr>
              <p:custDataLst>
                <p:tags r:id="rId24"/>
              </p:custDataLst>
            </p:nvPr>
          </p:nvSpPr>
          <p:spPr>
            <a:xfrm>
              <a:off x="3904" y="2126"/>
              <a:ext cx="287" cy="325"/>
            </a:xfrm>
            <a:custGeom>
              <a:avLst/>
              <a:gdLst/>
              <a:ahLst/>
              <a:cxnLst/>
              <a:rect l="0" t="0" r="0" b="0"/>
              <a:pathLst>
                <a:path w="1809497" h="2051686">
                  <a:moveTo>
                    <a:pt x="855091" y="1991995"/>
                  </a:moveTo>
                  <a:cubicBezTo>
                    <a:pt x="923985" y="1992031"/>
                    <a:pt x="991718" y="2009740"/>
                    <a:pt x="1051814" y="2043430"/>
                  </a:cubicBezTo>
                  <a:lnTo>
                    <a:pt x="1809496" y="349885"/>
                  </a:lnTo>
                  <a:cubicBezTo>
                    <a:pt x="1693400" y="270590"/>
                    <a:pt x="1622257" y="140530"/>
                    <a:pt x="1618107" y="0"/>
                  </a:cubicBezTo>
                  <a:lnTo>
                    <a:pt x="231140" y="0"/>
                  </a:lnTo>
                  <a:cubicBezTo>
                    <a:pt x="222848" y="152981"/>
                    <a:pt x="135185" y="290496"/>
                    <a:pt x="0" y="362585"/>
                  </a:cubicBezTo>
                  <a:lnTo>
                    <a:pt x="644525" y="2051685"/>
                  </a:lnTo>
                  <a:cubicBezTo>
                    <a:pt x="707874" y="2012768"/>
                    <a:pt x="780744" y="1992111"/>
                    <a:pt x="855091" y="1991995"/>
                  </a:cubicBezTo>
                  <a:close/>
                </a:path>
              </a:pathLst>
            </a:custGeom>
            <a:blipFill dpi="0" rotWithShape="0">
              <a:blip r:embed="rId11" cstate="screen"/>
              <a:srcRect/>
              <a:tile tx="-697455.856385378" ty="-897757.799870057" sx="24266" sy="24746"/>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2" name="PA-任意多边形 15"/>
            <p:cNvSpPr/>
            <p:nvPr>
              <p:custDataLst>
                <p:tags r:id="rId25"/>
              </p:custDataLst>
            </p:nvPr>
          </p:nvSpPr>
          <p:spPr>
            <a:xfrm>
              <a:off x="3402" y="2173"/>
              <a:ext cx="601" cy="352"/>
            </a:xfrm>
            <a:custGeom>
              <a:avLst/>
              <a:gdLst/>
              <a:ahLst/>
              <a:cxnLst/>
              <a:rect l="0" t="0" r="0" b="0"/>
              <a:pathLst>
                <a:path w="3791205" h="2220723">
                  <a:moveTo>
                    <a:pt x="3600704" y="2125599"/>
                  </a:moveTo>
                  <a:cubicBezTo>
                    <a:pt x="3600103" y="1980026"/>
                    <a:pt x="3671388" y="1843537"/>
                    <a:pt x="3791204" y="1760856"/>
                  </a:cubicBezTo>
                  <a:lnTo>
                    <a:pt x="3152902" y="84709"/>
                  </a:lnTo>
                  <a:cubicBezTo>
                    <a:pt x="3101872" y="107161"/>
                    <a:pt x="3046729" y="118752"/>
                    <a:pt x="2990977" y="118745"/>
                  </a:cubicBezTo>
                  <a:cubicBezTo>
                    <a:pt x="2883646" y="118390"/>
                    <a:pt x="2780786" y="75721"/>
                    <a:pt x="2704719" y="0"/>
                  </a:cubicBezTo>
                  <a:lnTo>
                    <a:pt x="0" y="2220722"/>
                  </a:lnTo>
                  <a:lnTo>
                    <a:pt x="3610991" y="2220722"/>
                  </a:lnTo>
                  <a:cubicBezTo>
                    <a:pt x="3604198" y="2189469"/>
                    <a:pt x="3600751" y="2157582"/>
                    <a:pt x="3600704" y="2125599"/>
                  </a:cubicBezTo>
                  <a:close/>
                </a:path>
              </a:pathLst>
            </a:custGeom>
            <a:blipFill dpi="0" rotWithShape="0">
              <a:blip r:embed="rId11" cstate="screen"/>
              <a:srcRect/>
              <a:tile tx="-378787.654642356" ty="-927692.866034831" sx="24266" sy="24746"/>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3" name="PA-任意多边形 16"/>
            <p:cNvSpPr/>
            <p:nvPr>
              <p:custDataLst>
                <p:tags r:id="rId26"/>
              </p:custDataLst>
            </p:nvPr>
          </p:nvSpPr>
          <p:spPr>
            <a:xfrm>
              <a:off x="4075" y="2125"/>
              <a:ext cx="415" cy="346"/>
            </a:xfrm>
            <a:custGeom>
              <a:avLst/>
              <a:gdLst/>
              <a:ahLst/>
              <a:cxnLst/>
              <a:rect l="0" t="0" r="0" b="0"/>
              <a:pathLst>
                <a:path w="2619630" h="2182496">
                  <a:moveTo>
                    <a:pt x="114427" y="2182495"/>
                  </a:moveTo>
                  <a:lnTo>
                    <a:pt x="2619629" y="98425"/>
                  </a:lnTo>
                  <a:cubicBezTo>
                    <a:pt x="2601484" y="67459"/>
                    <a:pt x="2587156" y="34411"/>
                    <a:pt x="2576957" y="0"/>
                  </a:cubicBezTo>
                  <a:lnTo>
                    <a:pt x="1369695" y="0"/>
                  </a:lnTo>
                  <a:cubicBezTo>
                    <a:pt x="1359154" y="231521"/>
                    <a:pt x="1174751" y="416814"/>
                    <a:pt x="949960" y="416814"/>
                  </a:cubicBezTo>
                  <a:cubicBezTo>
                    <a:pt x="892631" y="416822"/>
                    <a:pt x="835958" y="404613"/>
                    <a:pt x="783717" y="381000"/>
                  </a:cubicBezTo>
                  <a:lnTo>
                    <a:pt x="0" y="2063496"/>
                  </a:lnTo>
                  <a:cubicBezTo>
                    <a:pt x="45453" y="2095419"/>
                    <a:pt x="84308" y="2135826"/>
                    <a:pt x="114427" y="2182495"/>
                  </a:cubicBezTo>
                  <a:close/>
                </a:path>
              </a:pathLst>
            </a:custGeom>
            <a:blipFill dpi="0" rotWithShape="0">
              <a:blip r:embed="rId11" cstate="screen"/>
              <a:srcRect/>
              <a:tile tx="-806066.61816618" ty="-897501.928587086" sx="24266" sy="24746"/>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154" name="斜纹 153"/>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4" name="图片 3" descr="logo"/>
          <p:cNvPicPr>
            <a:picLocks noChangeAspect="1"/>
          </p:cNvPicPr>
          <p:nvPr/>
        </p:nvPicPr>
        <p:blipFill>
          <a:blip r:embed="rId27"/>
          <a:stretch>
            <a:fillRect/>
          </a:stretch>
        </p:blipFill>
        <p:spPr>
          <a:xfrm>
            <a:off x="10055860" y="478790"/>
            <a:ext cx="1171575" cy="476250"/>
          </a:xfrm>
          <a:prstGeom prst="rect">
            <a:avLst/>
          </a:prstGeom>
        </p:spPr>
      </p:pic>
      <p:pic>
        <p:nvPicPr>
          <p:cNvPr id="10" name="图片 9" descr="about"/>
          <p:cNvPicPr>
            <a:picLocks noChangeAspect="1"/>
          </p:cNvPicPr>
          <p:nvPr/>
        </p:nvPicPr>
        <p:blipFill>
          <a:blip r:embed="rId28"/>
          <a:stretch>
            <a:fillRect/>
          </a:stretch>
        </p:blipFill>
        <p:spPr>
          <a:xfrm>
            <a:off x="1590040" y="479425"/>
            <a:ext cx="1421130" cy="1184910"/>
          </a:xfrm>
          <a:prstGeom prst="rect">
            <a:avLst/>
          </a:prstGeom>
        </p:spPr>
      </p:pic>
    </p:spTree>
    <p:custDataLst>
      <p:tags r:id="rId29"/>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1">
                    <a:lumMod val="85000"/>
                  </a:schemeClr>
                </a:solidFill>
                <a:latin typeface="微软雅黑 Light" panose="020B0502040204020203" charset="-122"/>
                <a:ea typeface="微软雅黑 Light" panose="020B0502040204020203" charset="-122"/>
              </a:rPr>
              <a:t>系统的主要模块</a:t>
            </a:r>
            <a:endParaRPr lang="zh-CN" altLang="en-US">
              <a:solidFill>
                <a:schemeClr val="bg1">
                  <a:lumMod val="85000"/>
                </a:schemeClr>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782320" y="1205230"/>
            <a:ext cx="10739755" cy="5050790"/>
          </a:xfrm>
          <a:ln>
            <a:noFill/>
          </a:ln>
        </p:spPr>
        <p:txBody>
          <a:bodyPr/>
          <a:p>
            <a:r>
              <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该系统主要需要实现的目标是为用户实现网上浏览和购买图书。</a:t>
            </a:r>
            <a:endPar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marL="0" indent="0">
              <a:buNone/>
            </a:pPr>
            <a:endPar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marL="0" indent="0">
              <a:buNone/>
            </a:pPr>
            <a:r>
              <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    用户界面主要包含以下功能：</a:t>
            </a:r>
            <a:endPar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lvl="2"/>
            <a:r>
              <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(1) 书店首页。</a:t>
            </a:r>
            <a:r>
              <a:rPr lang="en-US" altLang="zh-CN"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		</a:t>
            </a:r>
            <a:r>
              <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(2) </a:t>
            </a:r>
            <a:r>
              <a:rPr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sym typeface="+mn-ea"/>
              </a:rPr>
              <a:t>书店简介。</a:t>
            </a:r>
            <a:endPar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lvl="2"/>
            <a:r>
              <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(3) 精品推荐。</a:t>
            </a:r>
            <a:r>
              <a:rPr lang="en-US" altLang="zh-CN"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		</a:t>
            </a:r>
            <a:r>
              <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(4) 最新出版。</a:t>
            </a:r>
            <a:endPar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lvl="2"/>
            <a:r>
              <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(5) 优惠促销。</a:t>
            </a:r>
            <a:r>
              <a:rPr lang="en-US" altLang="zh-CN"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		</a:t>
            </a:r>
            <a:r>
              <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(6) 用户登录。</a:t>
            </a:r>
            <a:endPar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marL="914400" lvl="2" indent="0">
              <a:buNone/>
            </a:pPr>
            <a:endPar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marL="0" lvl="0" indent="0">
              <a:buNone/>
            </a:pPr>
            <a:r>
              <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    后台管理功能：</a:t>
            </a:r>
            <a:endParaRPr lang="zh-CN" altLang="en-US"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lvl="2"/>
            <a:r>
              <a:rPr lang="en-US" altLang="zh-CN"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(1) </a:t>
            </a:r>
            <a:r>
              <a:rPr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订单管理。</a:t>
            </a:r>
            <a:r>
              <a:rPr lang="en-US" altLang="zh-CN"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		(2) </a:t>
            </a:r>
            <a:r>
              <a:rPr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用户管理。</a:t>
            </a:r>
            <a:endParaRPr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lvl="2"/>
            <a:r>
              <a:rPr lang="en-US" altLang="zh-CN"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(3)</a:t>
            </a:r>
            <a:r>
              <a:rPr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图书管理。</a:t>
            </a:r>
            <a:r>
              <a:rPr lang="en-US" altLang="zh-CN"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		(4)</a:t>
            </a:r>
            <a:r>
              <a:rPr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分类管理。</a:t>
            </a:r>
            <a:endParaRPr lang="en-US" altLang="zh-CN"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a:p>
            <a:pPr lvl="2"/>
            <a:r>
              <a:rPr lang="en-US" altLang="zh-CN"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(5)</a:t>
            </a:r>
            <a:r>
              <a:rPr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rPr>
              <a:t>管理员管理。</a:t>
            </a:r>
            <a:endParaRPr b="1">
              <a:solidFill>
                <a:schemeClr val="bg1">
                  <a:lumMod val="85000"/>
                </a:schemeClr>
              </a:solidFill>
              <a:latin typeface="微软雅黑 Light" panose="020B0502040204020203" charset="-122"/>
              <a:ea typeface="微软雅黑 Light" panose="020B0502040204020203" charset="-122"/>
              <a:cs typeface="微软雅黑 Light" panose="020B0502040204020203" charset="-122"/>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9" name="椭圆 8"/>
          <p:cNvSpPr/>
          <p:nvPr/>
        </p:nvSpPr>
        <p:spPr>
          <a:xfrm>
            <a:off x="8605520" y="4168775"/>
            <a:ext cx="1576070" cy="1546225"/>
          </a:xfrm>
          <a:prstGeom prst="ellipse">
            <a:avLst/>
          </a:prstGeom>
          <a:noFill/>
          <a:ln w="190500" cmpd="sng">
            <a:solidFill>
              <a:srgbClr val="F19C6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flipH="1" flipV="1">
            <a:off x="7531100" y="2867025"/>
            <a:ext cx="954405" cy="958215"/>
          </a:xfrm>
          <a:prstGeom prst="ellipse">
            <a:avLst/>
          </a:prstGeom>
          <a:noFill/>
          <a:ln w="190500" cmpd="sng">
            <a:solidFill>
              <a:srgbClr val="F19C6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24" name="组合 23"/>
          <p:cNvGrpSpPr/>
          <p:nvPr>
            <p:custDataLst>
              <p:tags r:id="rId1"/>
            </p:custDataLst>
          </p:nvPr>
        </p:nvGrpSpPr>
        <p:grpSpPr>
          <a:xfrm>
            <a:off x="8741410" y="2438400"/>
            <a:ext cx="2114550" cy="2508885"/>
            <a:chOff x="12338" y="4560"/>
            <a:chExt cx="3330" cy="3951"/>
          </a:xfrm>
        </p:grpSpPr>
        <p:sp>
          <p:nvSpPr>
            <p:cNvPr id="25" name="PA-任意多边形 29"/>
            <p:cNvSpPr/>
            <p:nvPr>
              <p:custDataLst>
                <p:tags r:id="rId2"/>
              </p:custDataLst>
            </p:nvPr>
          </p:nvSpPr>
          <p:spPr>
            <a:xfrm>
              <a:off x="12545" y="4560"/>
              <a:ext cx="931" cy="269"/>
            </a:xfrm>
            <a:custGeom>
              <a:avLst/>
              <a:gdLst/>
              <a:ahLst/>
              <a:cxnLst/>
              <a:rect l="0" t="0" r="0" b="0"/>
              <a:pathLst>
                <a:path w="882905" h="254890">
                  <a:moveTo>
                    <a:pt x="0" y="0"/>
                  </a:moveTo>
                  <a:lnTo>
                    <a:pt x="441452" y="254889"/>
                  </a:lnTo>
                  <a:lnTo>
                    <a:pt x="882904" y="0"/>
                  </a:lnTo>
                  <a:close/>
                </a:path>
              </a:pathLst>
            </a:custGeom>
            <a:solidFill>
              <a:srgbClr val="BAD4DC"/>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PA-任意多边形 28"/>
            <p:cNvSpPr/>
            <p:nvPr>
              <p:custDataLst>
                <p:tags r:id="rId3"/>
              </p:custDataLst>
            </p:nvPr>
          </p:nvSpPr>
          <p:spPr>
            <a:xfrm>
              <a:off x="12786" y="4560"/>
              <a:ext cx="1526" cy="914"/>
            </a:xfrm>
            <a:custGeom>
              <a:avLst/>
              <a:gdLst/>
              <a:ahLst/>
              <a:cxnLst/>
              <a:rect l="0" t="0" r="0" b="0"/>
              <a:pathLst>
                <a:path w="1446277" h="866522">
                  <a:moveTo>
                    <a:pt x="0" y="0"/>
                  </a:moveTo>
                  <a:lnTo>
                    <a:pt x="0" y="449072"/>
                  </a:lnTo>
                  <a:lnTo>
                    <a:pt x="723011" y="866521"/>
                  </a:lnTo>
                  <a:lnTo>
                    <a:pt x="1446276" y="449072"/>
                  </a:lnTo>
                  <a:lnTo>
                    <a:pt x="1446276" y="0"/>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任意多边形 30"/>
            <p:cNvSpPr/>
            <p:nvPr>
              <p:custDataLst>
                <p:tags r:id="rId4"/>
              </p:custDataLst>
            </p:nvPr>
          </p:nvSpPr>
          <p:spPr>
            <a:xfrm>
              <a:off x="13345" y="4562"/>
              <a:ext cx="1096" cy="341"/>
            </a:xfrm>
            <a:custGeom>
              <a:avLst/>
              <a:gdLst/>
              <a:ahLst/>
              <a:cxnLst/>
              <a:rect l="0" t="0" r="0" b="0"/>
              <a:pathLst>
                <a:path w="1039242" h="323216">
                  <a:moveTo>
                    <a:pt x="1013079" y="0"/>
                  </a:moveTo>
                  <a:lnTo>
                    <a:pt x="1013079" y="8128"/>
                  </a:lnTo>
                  <a:lnTo>
                    <a:pt x="519684" y="292989"/>
                  </a:lnTo>
                  <a:lnTo>
                    <a:pt x="26289" y="8128"/>
                  </a:lnTo>
                  <a:lnTo>
                    <a:pt x="26289" y="0"/>
                  </a:lnTo>
                  <a:lnTo>
                    <a:pt x="0" y="0"/>
                  </a:lnTo>
                  <a:lnTo>
                    <a:pt x="0" y="23368"/>
                  </a:lnTo>
                  <a:lnTo>
                    <a:pt x="519684" y="323215"/>
                  </a:lnTo>
                  <a:lnTo>
                    <a:pt x="1039241" y="23368"/>
                  </a:lnTo>
                  <a:lnTo>
                    <a:pt x="1039241"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PA-任意多边形 9"/>
            <p:cNvSpPr/>
            <p:nvPr>
              <p:custDataLst>
                <p:tags r:id="rId5"/>
              </p:custDataLst>
            </p:nvPr>
          </p:nvSpPr>
          <p:spPr>
            <a:xfrm>
              <a:off x="13834" y="6915"/>
              <a:ext cx="1024" cy="1182"/>
            </a:xfrm>
            <a:custGeom>
              <a:avLst/>
              <a:gdLst/>
              <a:ahLst/>
              <a:cxnLst/>
              <a:rect l="0" t="0" r="0" b="0"/>
              <a:pathLst>
                <a:path w="970662" h="1120522">
                  <a:moveTo>
                    <a:pt x="970661" y="840359"/>
                  </a:moveTo>
                  <a:lnTo>
                    <a:pt x="485394" y="1120521"/>
                  </a:lnTo>
                  <a:lnTo>
                    <a:pt x="0" y="840359"/>
                  </a:lnTo>
                  <a:lnTo>
                    <a:pt x="0" y="280035"/>
                  </a:lnTo>
                  <a:lnTo>
                    <a:pt x="485394" y="0"/>
                  </a:lnTo>
                  <a:lnTo>
                    <a:pt x="970661" y="280035"/>
                  </a:lnTo>
                  <a:close/>
                </a:path>
              </a:pathLst>
            </a:custGeom>
            <a:solidFill>
              <a:schemeClr val="accent1">
                <a:alpha val="3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_ImportSvg_636777031883892508"/>
            <p:cNvSpPr/>
            <p:nvPr>
              <p:custDataLst>
                <p:tags r:id="rId6"/>
              </p:custDataLst>
            </p:nvPr>
          </p:nvSpPr>
          <p:spPr>
            <a:xfrm>
              <a:off x="13818" y="7600"/>
              <a:ext cx="788" cy="911"/>
            </a:xfrm>
            <a:custGeom>
              <a:avLst/>
              <a:gdLst/>
              <a:ahLst/>
              <a:cxnLst/>
              <a:rect l="l" t="t" r="r" b="b"/>
              <a:pathLst>
                <a:path w="747395" h="863600">
                  <a:moveTo>
                    <a:pt x="373635" y="0"/>
                  </a:moveTo>
                  <a:lnTo>
                    <a:pt x="1" y="215900"/>
                  </a:lnTo>
                  <a:lnTo>
                    <a:pt x="1" y="647700"/>
                  </a:lnTo>
                  <a:lnTo>
                    <a:pt x="373635" y="863600"/>
                  </a:lnTo>
                  <a:lnTo>
                    <a:pt x="747396" y="647700"/>
                  </a:lnTo>
                  <a:lnTo>
                    <a:pt x="747396" y="215900"/>
                  </a:lnTo>
                  <a:moveTo>
                    <a:pt x="728600" y="636778"/>
                  </a:moveTo>
                  <a:lnTo>
                    <a:pt x="373635" y="841756"/>
                  </a:lnTo>
                  <a:lnTo>
                    <a:pt x="18797" y="636778"/>
                  </a:lnTo>
                  <a:lnTo>
                    <a:pt x="18797" y="226822"/>
                  </a:lnTo>
                  <a:lnTo>
                    <a:pt x="373635" y="21844"/>
                  </a:lnTo>
                  <a:lnTo>
                    <a:pt x="728600" y="226822"/>
                  </a:lnTo>
                </a:path>
              </a:pathLst>
            </a:custGeom>
            <a:solidFill>
              <a:srgbClr val="A8D335"/>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9" name="PA_ImportSvg_636777031884351288"/>
            <p:cNvSpPr/>
            <p:nvPr>
              <p:custDataLst>
                <p:tags r:id="rId7"/>
              </p:custDataLst>
            </p:nvPr>
          </p:nvSpPr>
          <p:spPr>
            <a:xfrm>
              <a:off x="13596" y="6073"/>
              <a:ext cx="961" cy="1109"/>
            </a:xfrm>
            <a:custGeom>
              <a:avLst/>
              <a:gdLst/>
              <a:ahLst/>
              <a:cxnLst/>
              <a:rect l="l" t="t" r="r" b="b"/>
              <a:pathLst>
                <a:path w="910717" h="1051814">
                  <a:moveTo>
                    <a:pt x="455296" y="0"/>
                  </a:moveTo>
                  <a:lnTo>
                    <a:pt x="1" y="262636"/>
                  </a:lnTo>
                  <a:lnTo>
                    <a:pt x="1" y="789051"/>
                  </a:lnTo>
                  <a:lnTo>
                    <a:pt x="455296" y="1051814"/>
                  </a:lnTo>
                  <a:lnTo>
                    <a:pt x="910718" y="789051"/>
                  </a:lnTo>
                  <a:lnTo>
                    <a:pt x="910718" y="262636"/>
                  </a:lnTo>
                  <a:moveTo>
                    <a:pt x="887096" y="774700"/>
                  </a:moveTo>
                  <a:lnTo>
                    <a:pt x="455296" y="1024255"/>
                  </a:lnTo>
                  <a:lnTo>
                    <a:pt x="22734" y="775335"/>
                  </a:lnTo>
                  <a:lnTo>
                    <a:pt x="22734" y="275971"/>
                  </a:lnTo>
                  <a:lnTo>
                    <a:pt x="455296" y="26289"/>
                  </a:lnTo>
                  <a:lnTo>
                    <a:pt x="887096" y="275971"/>
                  </a:lnTo>
                </a:path>
              </a:pathLst>
            </a:custGeom>
            <a:solidFill>
              <a:srgbClr val="00ADEE"/>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40" name="PA-任意多边形 3"/>
            <p:cNvSpPr/>
            <p:nvPr>
              <p:custDataLst>
                <p:tags r:id="rId8"/>
              </p:custDataLst>
            </p:nvPr>
          </p:nvSpPr>
          <p:spPr>
            <a:xfrm>
              <a:off x="12989" y="6037"/>
              <a:ext cx="1119" cy="1292"/>
            </a:xfrm>
            <a:custGeom>
              <a:avLst/>
              <a:gdLst/>
              <a:ahLst/>
              <a:cxnLst/>
              <a:rect l="0" t="0" r="0" b="0"/>
              <a:pathLst>
                <a:path w="1060705" h="1224662">
                  <a:moveTo>
                    <a:pt x="1060704" y="918337"/>
                  </a:moveTo>
                  <a:lnTo>
                    <a:pt x="530098" y="1224661"/>
                  </a:lnTo>
                  <a:lnTo>
                    <a:pt x="0" y="918337"/>
                  </a:lnTo>
                  <a:lnTo>
                    <a:pt x="0" y="306197"/>
                  </a:lnTo>
                  <a:lnTo>
                    <a:pt x="530098" y="0"/>
                  </a:lnTo>
                  <a:lnTo>
                    <a:pt x="1060704" y="306197"/>
                  </a:lnTo>
                  <a:close/>
                </a:path>
              </a:pathLst>
            </a:custGeom>
            <a:blipFill dpi="0" rotWithShape="0">
              <a:blip r:embed="rId9" cstate="email"/>
              <a:srcRect/>
              <a:stretch>
                <a:fillRect l="-308000" t="-150000" r="-389000" b="-121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PA-任意多边形 4"/>
            <p:cNvSpPr/>
            <p:nvPr>
              <p:custDataLst>
                <p:tags r:id="rId10"/>
              </p:custDataLst>
            </p:nvPr>
          </p:nvSpPr>
          <p:spPr>
            <a:xfrm>
              <a:off x="13548" y="4715"/>
              <a:ext cx="1381" cy="1594"/>
            </a:xfrm>
            <a:custGeom>
              <a:avLst/>
              <a:gdLst/>
              <a:ahLst/>
              <a:cxnLst/>
              <a:rect l="0" t="0" r="0" b="0"/>
              <a:pathLst>
                <a:path w="1309371" h="1511428">
                  <a:moveTo>
                    <a:pt x="1309370" y="1133475"/>
                  </a:moveTo>
                  <a:lnTo>
                    <a:pt x="654685" y="1511427"/>
                  </a:lnTo>
                  <a:lnTo>
                    <a:pt x="0" y="1133475"/>
                  </a:lnTo>
                  <a:lnTo>
                    <a:pt x="0" y="377698"/>
                  </a:lnTo>
                  <a:lnTo>
                    <a:pt x="654685" y="0"/>
                  </a:lnTo>
                  <a:lnTo>
                    <a:pt x="1309370" y="377698"/>
                  </a:lnTo>
                  <a:close/>
                </a:path>
              </a:pathLst>
            </a:custGeom>
            <a:blipFill dpi="0" rotWithShape="0">
              <a:blip r:embed="rId9" cstate="email"/>
              <a:srcRect/>
              <a:stretch>
                <a:fillRect l="-290000" t="-38000" r="-256000" b="-162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PA-任意多边形 5"/>
            <p:cNvSpPr/>
            <p:nvPr>
              <p:custDataLst>
                <p:tags r:id="rId11"/>
              </p:custDataLst>
            </p:nvPr>
          </p:nvSpPr>
          <p:spPr>
            <a:xfrm>
              <a:off x="14186" y="6542"/>
              <a:ext cx="982" cy="1134"/>
            </a:xfrm>
            <a:custGeom>
              <a:avLst/>
              <a:gdLst/>
              <a:ahLst/>
              <a:cxnLst/>
              <a:rect l="0" t="0" r="0" b="0"/>
              <a:pathLst>
                <a:path w="931292" h="1075564">
                  <a:moveTo>
                    <a:pt x="931291" y="806704"/>
                  </a:moveTo>
                  <a:lnTo>
                    <a:pt x="465709" y="1075563"/>
                  </a:lnTo>
                  <a:lnTo>
                    <a:pt x="0" y="806704"/>
                  </a:lnTo>
                  <a:lnTo>
                    <a:pt x="0" y="268859"/>
                  </a:lnTo>
                  <a:lnTo>
                    <a:pt x="465709" y="0"/>
                  </a:lnTo>
                  <a:lnTo>
                    <a:pt x="931291" y="268859"/>
                  </a:lnTo>
                  <a:close/>
                </a:path>
              </a:pathLst>
            </a:custGeom>
            <a:blipFill dpi="0" rotWithShape="0">
              <a:blip r:embed="rId9" cstate="email"/>
              <a:srcRect/>
              <a:stretch>
                <a:fillRect l="-472000" t="-215000" r="-336000" b="-107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PA-任意多边形 6"/>
            <p:cNvSpPr/>
            <p:nvPr>
              <p:custDataLst>
                <p:tags r:id="rId12"/>
              </p:custDataLst>
            </p:nvPr>
          </p:nvSpPr>
          <p:spPr>
            <a:xfrm>
              <a:off x="12486" y="5256"/>
              <a:ext cx="819" cy="946"/>
            </a:xfrm>
            <a:custGeom>
              <a:avLst/>
              <a:gdLst/>
              <a:ahLst/>
              <a:cxnLst/>
              <a:rect l="0" t="0" r="0" b="0"/>
              <a:pathLst>
                <a:path w="776733" h="897002">
                  <a:moveTo>
                    <a:pt x="776732" y="672719"/>
                  </a:moveTo>
                  <a:lnTo>
                    <a:pt x="388366" y="897001"/>
                  </a:lnTo>
                  <a:lnTo>
                    <a:pt x="0" y="672719"/>
                  </a:lnTo>
                  <a:lnTo>
                    <a:pt x="0" y="224282"/>
                  </a:lnTo>
                  <a:lnTo>
                    <a:pt x="388366" y="0"/>
                  </a:lnTo>
                  <a:lnTo>
                    <a:pt x="776732" y="224282"/>
                  </a:lnTo>
                  <a:close/>
                </a:path>
              </a:pathLst>
            </a:custGeom>
            <a:solidFill>
              <a:srgbClr val="BAD4DC">
                <a:alpha val="53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PA-任意多边形 7"/>
            <p:cNvSpPr/>
            <p:nvPr>
              <p:custDataLst>
                <p:tags r:id="rId13"/>
              </p:custDataLst>
            </p:nvPr>
          </p:nvSpPr>
          <p:spPr>
            <a:xfrm>
              <a:off x="14759" y="4623"/>
              <a:ext cx="819" cy="946"/>
            </a:xfrm>
            <a:custGeom>
              <a:avLst/>
              <a:gdLst/>
              <a:ahLst/>
              <a:cxnLst/>
              <a:rect l="0" t="0" r="0" b="0"/>
              <a:pathLst>
                <a:path w="776606" h="897002">
                  <a:moveTo>
                    <a:pt x="776605" y="672592"/>
                  </a:moveTo>
                  <a:lnTo>
                    <a:pt x="388239" y="897001"/>
                  </a:lnTo>
                  <a:lnTo>
                    <a:pt x="0" y="672592"/>
                  </a:lnTo>
                  <a:lnTo>
                    <a:pt x="0" y="224282"/>
                  </a:lnTo>
                  <a:lnTo>
                    <a:pt x="388239" y="0"/>
                  </a:lnTo>
                  <a:lnTo>
                    <a:pt x="776605" y="224282"/>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PA-任意多边形 8"/>
            <p:cNvSpPr/>
            <p:nvPr>
              <p:custDataLst>
                <p:tags r:id="rId14"/>
              </p:custDataLst>
            </p:nvPr>
          </p:nvSpPr>
          <p:spPr>
            <a:xfrm>
              <a:off x="13315" y="7285"/>
              <a:ext cx="995" cy="1149"/>
            </a:xfrm>
            <a:custGeom>
              <a:avLst/>
              <a:gdLst/>
              <a:ahLst/>
              <a:cxnLst/>
              <a:rect l="0" t="0" r="0" b="0"/>
              <a:pathLst>
                <a:path w="943611" h="1089407">
                  <a:moveTo>
                    <a:pt x="943610" y="816864"/>
                  </a:moveTo>
                  <a:lnTo>
                    <a:pt x="471678" y="1089406"/>
                  </a:lnTo>
                  <a:lnTo>
                    <a:pt x="0" y="816864"/>
                  </a:lnTo>
                  <a:lnTo>
                    <a:pt x="0" y="272288"/>
                  </a:lnTo>
                  <a:lnTo>
                    <a:pt x="471678" y="0"/>
                  </a:lnTo>
                  <a:lnTo>
                    <a:pt x="943610" y="272288"/>
                  </a:lnTo>
                  <a:close/>
                </a:path>
              </a:pathLst>
            </a:custGeom>
            <a:blipFill dpi="0" rotWithShape="0">
              <a:blip r:embed="rId9" cstate="email"/>
              <a:srcRect/>
              <a:stretch>
                <a:fillRect l="-379000" t="-277000" r="-418000" b="-40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PA-任意多边形 26"/>
            <p:cNvSpPr/>
            <p:nvPr>
              <p:custDataLst>
                <p:tags r:id="rId15"/>
              </p:custDataLst>
            </p:nvPr>
          </p:nvSpPr>
          <p:spPr>
            <a:xfrm>
              <a:off x="12345" y="5594"/>
              <a:ext cx="1241" cy="1432"/>
            </a:xfrm>
            <a:custGeom>
              <a:avLst/>
              <a:gdLst/>
              <a:ahLst/>
              <a:cxnLst/>
              <a:rect l="0" t="0" r="0" b="0"/>
              <a:pathLst>
                <a:path w="1176275" h="1357758">
                  <a:moveTo>
                    <a:pt x="1176274" y="1018413"/>
                  </a:moveTo>
                  <a:lnTo>
                    <a:pt x="588010" y="1357757"/>
                  </a:lnTo>
                  <a:lnTo>
                    <a:pt x="0" y="1018413"/>
                  </a:lnTo>
                  <a:lnTo>
                    <a:pt x="0" y="339344"/>
                  </a:lnTo>
                  <a:lnTo>
                    <a:pt x="588010" y="0"/>
                  </a:lnTo>
                  <a:lnTo>
                    <a:pt x="1176274" y="339344"/>
                  </a:lnTo>
                  <a:close/>
                </a:path>
              </a:pathLst>
            </a:custGeom>
            <a:blipFill dpi="0" rotWithShape="0">
              <a:blip r:embed="rId9" cstate="email"/>
              <a:srcRect/>
              <a:stretch>
                <a:fillRect l="-225000" t="-104000" r="-393000" b="-130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PA-任意多边形 27"/>
            <p:cNvSpPr/>
            <p:nvPr>
              <p:custDataLst>
                <p:tags r:id="rId16"/>
              </p:custDataLst>
            </p:nvPr>
          </p:nvSpPr>
          <p:spPr>
            <a:xfrm>
              <a:off x="12440" y="4560"/>
              <a:ext cx="1526" cy="1215"/>
            </a:xfrm>
            <a:custGeom>
              <a:avLst/>
              <a:gdLst/>
              <a:ahLst/>
              <a:cxnLst/>
              <a:rect l="0" t="0" r="0" b="0"/>
              <a:pathLst>
                <a:path w="1446150" h="1151764">
                  <a:moveTo>
                    <a:pt x="0" y="0"/>
                  </a:moveTo>
                  <a:lnTo>
                    <a:pt x="0" y="734187"/>
                  </a:lnTo>
                  <a:lnTo>
                    <a:pt x="723138" y="1151763"/>
                  </a:lnTo>
                  <a:lnTo>
                    <a:pt x="1446149" y="734187"/>
                  </a:lnTo>
                  <a:lnTo>
                    <a:pt x="1446149" y="0"/>
                  </a:lnTo>
                  <a:close/>
                </a:path>
              </a:pathLst>
            </a:custGeom>
            <a:blipFill dpi="0" rotWithShape="0">
              <a:blip r:embed="rId9" cstate="email"/>
              <a:srcRect/>
              <a:stretch>
                <a:fillRect l="-190000" t="-37000" r="-295000" b="-256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PA-任意多边形 31"/>
            <p:cNvSpPr/>
            <p:nvPr>
              <p:custDataLst>
                <p:tags r:id="rId17"/>
              </p:custDataLst>
            </p:nvPr>
          </p:nvSpPr>
          <p:spPr>
            <a:xfrm>
              <a:off x="15118" y="4564"/>
              <a:ext cx="550" cy="617"/>
            </a:xfrm>
            <a:custGeom>
              <a:avLst/>
              <a:gdLst/>
              <a:ahLst/>
              <a:cxnLst/>
              <a:rect l="0" t="0" r="0" b="0"/>
              <a:pathLst>
                <a:path w="521463" h="585471">
                  <a:moveTo>
                    <a:pt x="521462" y="0"/>
                  </a:moveTo>
                  <a:lnTo>
                    <a:pt x="0" y="0"/>
                  </a:lnTo>
                  <a:lnTo>
                    <a:pt x="0" y="284226"/>
                  </a:lnTo>
                  <a:lnTo>
                    <a:pt x="521462" y="585470"/>
                  </a:lnTo>
                  <a:close/>
                </a:path>
              </a:pathLst>
            </a:custGeom>
            <a:solidFill>
              <a:schemeClr val="accent1">
                <a:alpha val="5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PA-任意多边形 32"/>
            <p:cNvSpPr/>
            <p:nvPr>
              <p:custDataLst>
                <p:tags r:id="rId18"/>
              </p:custDataLst>
            </p:nvPr>
          </p:nvSpPr>
          <p:spPr>
            <a:xfrm>
              <a:off x="14346" y="4563"/>
              <a:ext cx="1322" cy="474"/>
            </a:xfrm>
            <a:custGeom>
              <a:avLst/>
              <a:gdLst/>
              <a:ahLst/>
              <a:cxnLst/>
              <a:rect l="0" t="0" r="0" b="0"/>
              <a:pathLst>
                <a:path w="1252983" h="449581">
                  <a:moveTo>
                    <a:pt x="1252982" y="0"/>
                  </a:moveTo>
                  <a:lnTo>
                    <a:pt x="0" y="0"/>
                  </a:lnTo>
                  <a:lnTo>
                    <a:pt x="0" y="32004"/>
                  </a:lnTo>
                  <a:lnTo>
                    <a:pt x="723138" y="449580"/>
                  </a:lnTo>
                  <a:lnTo>
                    <a:pt x="1252982" y="143510"/>
                  </a:lnTo>
                  <a:close/>
                </a:path>
              </a:pathLst>
            </a:custGeom>
            <a:blipFill dpi="0" rotWithShape="0">
              <a:blip r:embed="rId9" cstate="email"/>
              <a:srcRect/>
              <a:stretch>
                <a:fillRect l="-363000" t="-97000" r="-212000" b="-813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PA_ImportSvg_636777031883288426"/>
            <p:cNvSpPr/>
            <p:nvPr>
              <p:custDataLst>
                <p:tags r:id="rId19"/>
              </p:custDataLst>
            </p:nvPr>
          </p:nvSpPr>
          <p:spPr>
            <a:xfrm>
              <a:off x="12605" y="4585"/>
              <a:ext cx="1288" cy="1488"/>
            </a:xfrm>
            <a:custGeom>
              <a:avLst/>
              <a:gdLst/>
              <a:ahLst/>
              <a:cxnLst/>
              <a:rect l="l" t="t" r="r" b="b"/>
              <a:pathLst>
                <a:path w="1221360" h="1410336">
                  <a:moveTo>
                    <a:pt x="610362" y="0"/>
                  </a:moveTo>
                  <a:lnTo>
                    <a:pt x="0" y="352552"/>
                  </a:lnTo>
                  <a:lnTo>
                    <a:pt x="0" y="1057656"/>
                  </a:lnTo>
                  <a:lnTo>
                    <a:pt x="610362" y="1410335"/>
                  </a:lnTo>
                  <a:lnTo>
                    <a:pt x="1221359" y="1057656"/>
                  </a:lnTo>
                  <a:lnTo>
                    <a:pt x="1221359" y="352552"/>
                  </a:lnTo>
                  <a:moveTo>
                    <a:pt x="1190244" y="1040003"/>
                  </a:moveTo>
                  <a:lnTo>
                    <a:pt x="610362" y="1374648"/>
                  </a:lnTo>
                  <a:lnTo>
                    <a:pt x="30861" y="1040003"/>
                  </a:lnTo>
                  <a:lnTo>
                    <a:pt x="30861" y="370586"/>
                  </a:lnTo>
                  <a:lnTo>
                    <a:pt x="610362" y="35560"/>
                  </a:lnTo>
                  <a:lnTo>
                    <a:pt x="1190625" y="370586"/>
                  </a:lnTo>
                </a:path>
              </a:pathLst>
            </a:custGeom>
            <a:solidFill>
              <a:srgbClr val="FF800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1" name="PA_ImportSvg_636777031885069364"/>
            <p:cNvSpPr/>
            <p:nvPr>
              <p:custDataLst>
                <p:tags r:id="rId20"/>
              </p:custDataLst>
            </p:nvPr>
          </p:nvSpPr>
          <p:spPr>
            <a:xfrm>
              <a:off x="14407" y="4966"/>
              <a:ext cx="1096" cy="1266"/>
            </a:xfrm>
            <a:custGeom>
              <a:avLst/>
              <a:gdLst/>
              <a:ahLst/>
              <a:cxnLst/>
              <a:rect l="l" t="t" r="r" b="b"/>
              <a:pathLst>
                <a:path w="1039114" h="1199897">
                  <a:moveTo>
                    <a:pt x="519557" y="1"/>
                  </a:moveTo>
                  <a:lnTo>
                    <a:pt x="0" y="300102"/>
                  </a:lnTo>
                  <a:lnTo>
                    <a:pt x="0" y="900050"/>
                  </a:lnTo>
                  <a:lnTo>
                    <a:pt x="519557" y="1199897"/>
                  </a:lnTo>
                  <a:lnTo>
                    <a:pt x="1039114" y="900050"/>
                  </a:lnTo>
                  <a:lnTo>
                    <a:pt x="1039114" y="300102"/>
                  </a:lnTo>
                  <a:moveTo>
                    <a:pt x="1012825" y="884810"/>
                  </a:moveTo>
                  <a:lnTo>
                    <a:pt x="519557" y="1169671"/>
                  </a:lnTo>
                  <a:lnTo>
                    <a:pt x="26162" y="884810"/>
                  </a:lnTo>
                  <a:lnTo>
                    <a:pt x="26162" y="315088"/>
                  </a:lnTo>
                  <a:lnTo>
                    <a:pt x="519557" y="30227"/>
                  </a:lnTo>
                  <a:lnTo>
                    <a:pt x="1012825" y="315088"/>
                  </a:lnTo>
                </a:path>
              </a:pathLst>
            </a:custGeom>
            <a:solidFill>
              <a:srgbClr val="0072BD"/>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PA-任意多边形 33"/>
            <p:cNvSpPr/>
            <p:nvPr>
              <p:custDataLst>
                <p:tags r:id="rId21"/>
              </p:custDataLst>
            </p:nvPr>
          </p:nvSpPr>
          <p:spPr>
            <a:xfrm>
              <a:off x="12338" y="4560"/>
              <a:ext cx="664" cy="418"/>
            </a:xfrm>
            <a:custGeom>
              <a:avLst/>
              <a:gdLst/>
              <a:ahLst/>
              <a:cxnLst/>
              <a:rect l="0" t="0" r="0" b="0"/>
              <a:pathLst>
                <a:path w="629413" h="395987">
                  <a:moveTo>
                    <a:pt x="0" y="0"/>
                  </a:moveTo>
                  <a:lnTo>
                    <a:pt x="0" y="371983"/>
                  </a:lnTo>
                  <a:lnTo>
                    <a:pt x="41529" y="395986"/>
                  </a:lnTo>
                  <a:lnTo>
                    <a:pt x="629412" y="56515"/>
                  </a:lnTo>
                  <a:lnTo>
                    <a:pt x="629412" y="0"/>
                  </a:lnTo>
                  <a:close/>
                </a:path>
              </a:pathLst>
            </a:custGeom>
            <a:solidFill>
              <a:schemeClr val="accent1">
                <a:alpha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71"/>
          <p:cNvGrpSpPr/>
          <p:nvPr>
            <p:custDataLst>
              <p:tags r:id="rId22"/>
            </p:custDataLst>
          </p:nvPr>
        </p:nvGrpSpPr>
        <p:grpSpPr>
          <a:xfrm>
            <a:off x="7366635" y="3314065"/>
            <a:ext cx="1374775" cy="1663700"/>
            <a:chOff x="10058" y="5628"/>
            <a:chExt cx="2165" cy="2620"/>
          </a:xfrm>
        </p:grpSpPr>
        <p:sp>
          <p:nvSpPr>
            <p:cNvPr id="73" name="PA-任意多边形 29"/>
            <p:cNvSpPr/>
            <p:nvPr>
              <p:custDataLst>
                <p:tags r:id="rId23"/>
              </p:custDataLst>
            </p:nvPr>
          </p:nvSpPr>
          <p:spPr>
            <a:xfrm>
              <a:off x="10193" y="5681"/>
              <a:ext cx="605" cy="175"/>
            </a:xfrm>
            <a:custGeom>
              <a:avLst/>
              <a:gdLst/>
              <a:ahLst/>
              <a:cxnLst/>
              <a:rect l="0" t="0" r="0" b="0"/>
              <a:pathLst>
                <a:path w="882905" h="254890">
                  <a:moveTo>
                    <a:pt x="0" y="0"/>
                  </a:moveTo>
                  <a:lnTo>
                    <a:pt x="441452" y="254889"/>
                  </a:lnTo>
                  <a:lnTo>
                    <a:pt x="882904" y="0"/>
                  </a:lnTo>
                  <a:close/>
                </a:path>
              </a:pathLst>
            </a:custGeom>
            <a:solidFill>
              <a:srgbClr val="BAD4DC"/>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PA-任意多边形 28"/>
            <p:cNvSpPr/>
            <p:nvPr>
              <p:custDataLst>
                <p:tags r:id="rId24"/>
              </p:custDataLst>
            </p:nvPr>
          </p:nvSpPr>
          <p:spPr>
            <a:xfrm>
              <a:off x="10349" y="5681"/>
              <a:ext cx="992" cy="594"/>
            </a:xfrm>
            <a:custGeom>
              <a:avLst/>
              <a:gdLst/>
              <a:ahLst/>
              <a:cxnLst/>
              <a:rect l="0" t="0" r="0" b="0"/>
              <a:pathLst>
                <a:path w="1446277" h="866522">
                  <a:moveTo>
                    <a:pt x="0" y="0"/>
                  </a:moveTo>
                  <a:lnTo>
                    <a:pt x="0" y="449072"/>
                  </a:lnTo>
                  <a:lnTo>
                    <a:pt x="723011" y="866521"/>
                  </a:lnTo>
                  <a:lnTo>
                    <a:pt x="1446276" y="449072"/>
                  </a:lnTo>
                  <a:lnTo>
                    <a:pt x="1446276" y="0"/>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PA-任意多边形 30"/>
            <p:cNvSpPr/>
            <p:nvPr>
              <p:custDataLst>
                <p:tags r:id="rId25"/>
              </p:custDataLst>
            </p:nvPr>
          </p:nvSpPr>
          <p:spPr>
            <a:xfrm>
              <a:off x="10713" y="5682"/>
              <a:ext cx="713" cy="222"/>
            </a:xfrm>
            <a:custGeom>
              <a:avLst/>
              <a:gdLst/>
              <a:ahLst/>
              <a:cxnLst/>
              <a:rect l="0" t="0" r="0" b="0"/>
              <a:pathLst>
                <a:path w="1039242" h="323216">
                  <a:moveTo>
                    <a:pt x="1013079" y="0"/>
                  </a:moveTo>
                  <a:lnTo>
                    <a:pt x="1013079" y="8128"/>
                  </a:lnTo>
                  <a:lnTo>
                    <a:pt x="519684" y="292989"/>
                  </a:lnTo>
                  <a:lnTo>
                    <a:pt x="26289" y="8128"/>
                  </a:lnTo>
                  <a:lnTo>
                    <a:pt x="26289" y="0"/>
                  </a:lnTo>
                  <a:lnTo>
                    <a:pt x="0" y="0"/>
                  </a:lnTo>
                  <a:lnTo>
                    <a:pt x="0" y="23368"/>
                  </a:lnTo>
                  <a:lnTo>
                    <a:pt x="519684" y="323215"/>
                  </a:lnTo>
                  <a:lnTo>
                    <a:pt x="1039241" y="23368"/>
                  </a:lnTo>
                  <a:lnTo>
                    <a:pt x="1039241"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PA-任意多边形 9"/>
            <p:cNvSpPr/>
            <p:nvPr>
              <p:custDataLst>
                <p:tags r:id="rId26"/>
              </p:custDataLst>
            </p:nvPr>
          </p:nvSpPr>
          <p:spPr>
            <a:xfrm>
              <a:off x="11031" y="7211"/>
              <a:ext cx="665" cy="768"/>
            </a:xfrm>
            <a:custGeom>
              <a:avLst/>
              <a:gdLst/>
              <a:ahLst/>
              <a:cxnLst/>
              <a:rect l="0" t="0" r="0" b="0"/>
              <a:pathLst>
                <a:path w="970662" h="1120522">
                  <a:moveTo>
                    <a:pt x="970661" y="840359"/>
                  </a:moveTo>
                  <a:lnTo>
                    <a:pt x="485394" y="1120521"/>
                  </a:lnTo>
                  <a:lnTo>
                    <a:pt x="0" y="840359"/>
                  </a:lnTo>
                  <a:lnTo>
                    <a:pt x="0" y="280035"/>
                  </a:lnTo>
                  <a:lnTo>
                    <a:pt x="485394" y="0"/>
                  </a:lnTo>
                  <a:lnTo>
                    <a:pt x="970661" y="280035"/>
                  </a:lnTo>
                  <a:close/>
                </a:path>
              </a:pathLst>
            </a:custGeom>
            <a:solidFill>
              <a:schemeClr val="accent1">
                <a:alpha val="3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PA_ImportSvg_636777031883892508"/>
            <p:cNvSpPr/>
            <p:nvPr>
              <p:custDataLst>
                <p:tags r:id="rId27"/>
              </p:custDataLst>
            </p:nvPr>
          </p:nvSpPr>
          <p:spPr>
            <a:xfrm>
              <a:off x="11021" y="7656"/>
              <a:ext cx="513" cy="592"/>
            </a:xfrm>
            <a:custGeom>
              <a:avLst/>
              <a:gdLst/>
              <a:ahLst/>
              <a:cxnLst/>
              <a:rect l="l" t="t" r="r" b="b"/>
              <a:pathLst>
                <a:path w="747395" h="863600">
                  <a:moveTo>
                    <a:pt x="373635" y="0"/>
                  </a:moveTo>
                  <a:lnTo>
                    <a:pt x="1" y="215900"/>
                  </a:lnTo>
                  <a:lnTo>
                    <a:pt x="1" y="647700"/>
                  </a:lnTo>
                  <a:lnTo>
                    <a:pt x="373635" y="863600"/>
                  </a:lnTo>
                  <a:lnTo>
                    <a:pt x="747396" y="647700"/>
                  </a:lnTo>
                  <a:lnTo>
                    <a:pt x="747396" y="215900"/>
                  </a:lnTo>
                  <a:moveTo>
                    <a:pt x="728600" y="636778"/>
                  </a:moveTo>
                  <a:lnTo>
                    <a:pt x="373635" y="841756"/>
                  </a:lnTo>
                  <a:lnTo>
                    <a:pt x="18797" y="636778"/>
                  </a:lnTo>
                  <a:lnTo>
                    <a:pt x="18797" y="226822"/>
                  </a:lnTo>
                  <a:lnTo>
                    <a:pt x="373635" y="21844"/>
                  </a:lnTo>
                  <a:lnTo>
                    <a:pt x="728600" y="226822"/>
                  </a:lnTo>
                </a:path>
              </a:pathLst>
            </a:custGeom>
            <a:solidFill>
              <a:srgbClr val="A8D335"/>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8" name="PA_ImportSvg_636777031884351288"/>
            <p:cNvSpPr/>
            <p:nvPr>
              <p:custDataLst>
                <p:tags r:id="rId28"/>
              </p:custDataLst>
            </p:nvPr>
          </p:nvSpPr>
          <p:spPr>
            <a:xfrm>
              <a:off x="10876" y="6664"/>
              <a:ext cx="624" cy="721"/>
            </a:xfrm>
            <a:custGeom>
              <a:avLst/>
              <a:gdLst/>
              <a:ahLst/>
              <a:cxnLst/>
              <a:rect l="l" t="t" r="r" b="b"/>
              <a:pathLst>
                <a:path w="910717" h="1051814">
                  <a:moveTo>
                    <a:pt x="455296" y="0"/>
                  </a:moveTo>
                  <a:lnTo>
                    <a:pt x="1" y="262636"/>
                  </a:lnTo>
                  <a:lnTo>
                    <a:pt x="1" y="789051"/>
                  </a:lnTo>
                  <a:lnTo>
                    <a:pt x="455296" y="1051814"/>
                  </a:lnTo>
                  <a:lnTo>
                    <a:pt x="910718" y="789051"/>
                  </a:lnTo>
                  <a:lnTo>
                    <a:pt x="910718" y="262636"/>
                  </a:lnTo>
                  <a:moveTo>
                    <a:pt x="887096" y="774700"/>
                  </a:moveTo>
                  <a:lnTo>
                    <a:pt x="455296" y="1024255"/>
                  </a:lnTo>
                  <a:lnTo>
                    <a:pt x="22734" y="775335"/>
                  </a:lnTo>
                  <a:lnTo>
                    <a:pt x="22734" y="275971"/>
                  </a:lnTo>
                  <a:lnTo>
                    <a:pt x="455296" y="26289"/>
                  </a:lnTo>
                  <a:lnTo>
                    <a:pt x="887096" y="275971"/>
                  </a:lnTo>
                </a:path>
              </a:pathLst>
            </a:custGeom>
            <a:solidFill>
              <a:srgbClr val="00ADEE"/>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9" name="PA-任意多边形 3"/>
            <p:cNvSpPr/>
            <p:nvPr>
              <p:custDataLst>
                <p:tags r:id="rId29"/>
              </p:custDataLst>
            </p:nvPr>
          </p:nvSpPr>
          <p:spPr>
            <a:xfrm>
              <a:off x="10759" y="6384"/>
              <a:ext cx="727" cy="840"/>
            </a:xfrm>
            <a:custGeom>
              <a:avLst/>
              <a:gdLst/>
              <a:ahLst/>
              <a:cxnLst/>
              <a:rect l="0" t="0" r="0" b="0"/>
              <a:pathLst>
                <a:path w="1060705" h="1224662">
                  <a:moveTo>
                    <a:pt x="1060704" y="918337"/>
                  </a:moveTo>
                  <a:lnTo>
                    <a:pt x="530098" y="1224661"/>
                  </a:lnTo>
                  <a:lnTo>
                    <a:pt x="0" y="918337"/>
                  </a:lnTo>
                  <a:lnTo>
                    <a:pt x="0" y="306197"/>
                  </a:lnTo>
                  <a:lnTo>
                    <a:pt x="530098" y="0"/>
                  </a:lnTo>
                  <a:lnTo>
                    <a:pt x="1060704" y="306197"/>
                  </a:lnTo>
                  <a:close/>
                </a:path>
              </a:pathLst>
            </a:custGeom>
            <a:blipFill dpi="0" rotWithShape="0">
              <a:blip r:embed="rId30" cstate="email"/>
              <a:srcRect/>
              <a:tile tx="-266139.615451135" ty="-1048026.53320173"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PA-任意多边形 4"/>
            <p:cNvSpPr/>
            <p:nvPr>
              <p:custDataLst>
                <p:tags r:id="rId31"/>
              </p:custDataLst>
            </p:nvPr>
          </p:nvSpPr>
          <p:spPr>
            <a:xfrm>
              <a:off x="11260" y="5787"/>
              <a:ext cx="898" cy="1036"/>
            </a:xfrm>
            <a:custGeom>
              <a:avLst/>
              <a:gdLst/>
              <a:ahLst/>
              <a:cxnLst/>
              <a:rect l="0" t="0" r="0" b="0"/>
              <a:pathLst>
                <a:path w="1309371" h="1511428">
                  <a:moveTo>
                    <a:pt x="1309370" y="1133475"/>
                  </a:moveTo>
                  <a:lnTo>
                    <a:pt x="654685" y="1511427"/>
                  </a:lnTo>
                  <a:lnTo>
                    <a:pt x="0" y="1133475"/>
                  </a:lnTo>
                  <a:lnTo>
                    <a:pt x="0" y="377698"/>
                  </a:lnTo>
                  <a:lnTo>
                    <a:pt x="654685" y="0"/>
                  </a:lnTo>
                  <a:lnTo>
                    <a:pt x="1309370" y="377698"/>
                  </a:lnTo>
                  <a:close/>
                </a:path>
              </a:pathLst>
            </a:custGeom>
            <a:blipFill dpi="0" rotWithShape="0">
              <a:blip r:embed="rId30" cstate="email"/>
              <a:srcRect/>
              <a:tile tx="-496883.57793648" ty="-502441.668702281"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PA-任意多边形 5"/>
            <p:cNvSpPr/>
            <p:nvPr>
              <p:custDataLst>
                <p:tags r:id="rId32"/>
              </p:custDataLst>
            </p:nvPr>
          </p:nvSpPr>
          <p:spPr>
            <a:xfrm>
              <a:off x="11085" y="7211"/>
              <a:ext cx="639" cy="737"/>
            </a:xfrm>
            <a:custGeom>
              <a:avLst/>
              <a:gdLst/>
              <a:ahLst/>
              <a:cxnLst/>
              <a:rect l="0" t="0" r="0" b="0"/>
              <a:pathLst>
                <a:path w="931292" h="1075564">
                  <a:moveTo>
                    <a:pt x="931291" y="806704"/>
                  </a:moveTo>
                  <a:lnTo>
                    <a:pt x="465709" y="1075563"/>
                  </a:lnTo>
                  <a:lnTo>
                    <a:pt x="0" y="806704"/>
                  </a:lnTo>
                  <a:lnTo>
                    <a:pt x="0" y="268859"/>
                  </a:lnTo>
                  <a:lnTo>
                    <a:pt x="465709" y="0"/>
                  </a:lnTo>
                  <a:lnTo>
                    <a:pt x="931291" y="268859"/>
                  </a:lnTo>
                  <a:close/>
                </a:path>
              </a:pathLst>
            </a:custGeom>
            <a:blipFill dpi="0" rotWithShape="0">
              <a:blip r:embed="rId30" cstate="email"/>
              <a:srcRect/>
              <a:tile tx="-760269.447775468" ty="-1256419.69659163"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PA-任意多边形 6"/>
            <p:cNvSpPr/>
            <p:nvPr>
              <p:custDataLst>
                <p:tags r:id="rId33"/>
              </p:custDataLst>
            </p:nvPr>
          </p:nvSpPr>
          <p:spPr>
            <a:xfrm>
              <a:off x="10155" y="6133"/>
              <a:ext cx="533" cy="615"/>
            </a:xfrm>
            <a:custGeom>
              <a:avLst/>
              <a:gdLst/>
              <a:ahLst/>
              <a:cxnLst/>
              <a:rect l="0" t="0" r="0" b="0"/>
              <a:pathLst>
                <a:path w="776733" h="897002">
                  <a:moveTo>
                    <a:pt x="776732" y="672719"/>
                  </a:moveTo>
                  <a:lnTo>
                    <a:pt x="388366" y="897001"/>
                  </a:lnTo>
                  <a:lnTo>
                    <a:pt x="0" y="672719"/>
                  </a:lnTo>
                  <a:lnTo>
                    <a:pt x="0" y="224282"/>
                  </a:lnTo>
                  <a:lnTo>
                    <a:pt x="388366" y="0"/>
                  </a:lnTo>
                  <a:lnTo>
                    <a:pt x="776732" y="224282"/>
                  </a:lnTo>
                  <a:close/>
                </a:path>
              </a:pathLst>
            </a:custGeom>
            <a:solidFill>
              <a:srgbClr val="BAD4DC">
                <a:alpha val="53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PA-任意多边形 7"/>
            <p:cNvSpPr/>
            <p:nvPr>
              <p:custDataLst>
                <p:tags r:id="rId34"/>
              </p:custDataLst>
            </p:nvPr>
          </p:nvSpPr>
          <p:spPr>
            <a:xfrm>
              <a:off x="11673" y="5628"/>
              <a:ext cx="533" cy="615"/>
            </a:xfrm>
            <a:custGeom>
              <a:avLst/>
              <a:gdLst/>
              <a:ahLst/>
              <a:cxnLst/>
              <a:rect l="0" t="0" r="0" b="0"/>
              <a:pathLst>
                <a:path w="776606" h="897002">
                  <a:moveTo>
                    <a:pt x="776605" y="672592"/>
                  </a:moveTo>
                  <a:lnTo>
                    <a:pt x="388239" y="897001"/>
                  </a:lnTo>
                  <a:lnTo>
                    <a:pt x="0" y="672592"/>
                  </a:lnTo>
                  <a:lnTo>
                    <a:pt x="0" y="224282"/>
                  </a:lnTo>
                  <a:lnTo>
                    <a:pt x="388239" y="0"/>
                  </a:lnTo>
                  <a:lnTo>
                    <a:pt x="776605" y="224282"/>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PA-任意多边形 8"/>
            <p:cNvSpPr/>
            <p:nvPr>
              <p:custDataLst>
                <p:tags r:id="rId35"/>
              </p:custDataLst>
            </p:nvPr>
          </p:nvSpPr>
          <p:spPr>
            <a:xfrm>
              <a:off x="10435" y="7126"/>
              <a:ext cx="647" cy="747"/>
            </a:xfrm>
            <a:custGeom>
              <a:avLst/>
              <a:gdLst/>
              <a:ahLst/>
              <a:cxnLst/>
              <a:rect l="0" t="0" r="0" b="0"/>
              <a:pathLst>
                <a:path w="943611" h="1089407">
                  <a:moveTo>
                    <a:pt x="943610" y="816864"/>
                  </a:moveTo>
                  <a:lnTo>
                    <a:pt x="471678" y="1089406"/>
                  </a:lnTo>
                  <a:lnTo>
                    <a:pt x="0" y="816864"/>
                  </a:lnTo>
                  <a:lnTo>
                    <a:pt x="0" y="272288"/>
                  </a:lnTo>
                  <a:lnTo>
                    <a:pt x="471678" y="0"/>
                  </a:lnTo>
                  <a:lnTo>
                    <a:pt x="943610" y="272288"/>
                  </a:lnTo>
                  <a:close/>
                </a:path>
              </a:pathLst>
            </a:custGeom>
            <a:blipFill dpi="0" rotWithShape="0">
              <a:blip r:embed="rId30" cstate="email"/>
              <a:srcRect/>
              <a:tile tx="-400566.122168007" ty="-1563220.70861605"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PA-任意多边形 26"/>
            <p:cNvSpPr/>
            <p:nvPr>
              <p:custDataLst>
                <p:tags r:id="rId36"/>
              </p:custDataLst>
            </p:nvPr>
          </p:nvSpPr>
          <p:spPr>
            <a:xfrm>
              <a:off x="10063" y="6352"/>
              <a:ext cx="807" cy="931"/>
            </a:xfrm>
            <a:custGeom>
              <a:avLst/>
              <a:gdLst/>
              <a:ahLst/>
              <a:cxnLst/>
              <a:rect l="0" t="0" r="0" b="0"/>
              <a:pathLst>
                <a:path w="1176275" h="1357758">
                  <a:moveTo>
                    <a:pt x="1176274" y="1018413"/>
                  </a:moveTo>
                  <a:lnTo>
                    <a:pt x="588010" y="1357757"/>
                  </a:lnTo>
                  <a:lnTo>
                    <a:pt x="0" y="1018413"/>
                  </a:lnTo>
                  <a:lnTo>
                    <a:pt x="0" y="339344"/>
                  </a:lnTo>
                  <a:lnTo>
                    <a:pt x="588010" y="0"/>
                  </a:lnTo>
                  <a:lnTo>
                    <a:pt x="1176274" y="339344"/>
                  </a:lnTo>
                  <a:close/>
                </a:path>
              </a:pathLst>
            </a:custGeom>
            <a:blipFill dpi="0" rotWithShape="0">
              <a:blip r:embed="rId30" cstate="email"/>
              <a:srcRect/>
              <a:tile tx="-181.128029671743" ty="-864878.547705343"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PA-任意多边形 27"/>
            <p:cNvSpPr/>
            <p:nvPr>
              <p:custDataLst>
                <p:tags r:id="rId37"/>
              </p:custDataLst>
            </p:nvPr>
          </p:nvSpPr>
          <p:spPr>
            <a:xfrm>
              <a:off x="10323" y="5697"/>
              <a:ext cx="992" cy="790"/>
            </a:xfrm>
            <a:custGeom>
              <a:avLst/>
              <a:gdLst/>
              <a:ahLst/>
              <a:cxnLst/>
              <a:rect l="0" t="0" r="0" b="0"/>
              <a:pathLst>
                <a:path w="1446150" h="1151764">
                  <a:moveTo>
                    <a:pt x="0" y="0"/>
                  </a:moveTo>
                  <a:lnTo>
                    <a:pt x="0" y="734187"/>
                  </a:lnTo>
                  <a:lnTo>
                    <a:pt x="723138" y="1151763"/>
                  </a:lnTo>
                  <a:lnTo>
                    <a:pt x="1446149" y="734187"/>
                  </a:lnTo>
                  <a:lnTo>
                    <a:pt x="1446149" y="0"/>
                  </a:lnTo>
                  <a:close/>
                </a:path>
              </a:pathLst>
            </a:custGeom>
            <a:blipFill dpi="0" rotWithShape="0">
              <a:blip r:embed="rId30" cstate="email"/>
              <a:srcRect/>
              <a:tile tx="-39415.5826258123" ty="-438444.389741493"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PA-任意多边形 31"/>
            <p:cNvSpPr/>
            <p:nvPr>
              <p:custDataLst>
                <p:tags r:id="rId38"/>
              </p:custDataLst>
            </p:nvPr>
          </p:nvSpPr>
          <p:spPr>
            <a:xfrm>
              <a:off x="11865" y="5683"/>
              <a:ext cx="358" cy="401"/>
            </a:xfrm>
            <a:custGeom>
              <a:avLst/>
              <a:gdLst/>
              <a:ahLst/>
              <a:cxnLst/>
              <a:rect l="0" t="0" r="0" b="0"/>
              <a:pathLst>
                <a:path w="521463" h="585471">
                  <a:moveTo>
                    <a:pt x="521462" y="0"/>
                  </a:moveTo>
                  <a:lnTo>
                    <a:pt x="0" y="0"/>
                  </a:lnTo>
                  <a:lnTo>
                    <a:pt x="0" y="284226"/>
                  </a:lnTo>
                  <a:lnTo>
                    <a:pt x="521462" y="585470"/>
                  </a:lnTo>
                  <a:close/>
                </a:path>
              </a:pathLst>
            </a:custGeom>
            <a:solidFill>
              <a:schemeClr val="accent1">
                <a:alpha val="5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PA-任意多边形 32"/>
            <p:cNvSpPr/>
            <p:nvPr>
              <p:custDataLst>
                <p:tags r:id="rId39"/>
              </p:custDataLst>
            </p:nvPr>
          </p:nvSpPr>
          <p:spPr>
            <a:xfrm>
              <a:off x="11364" y="5682"/>
              <a:ext cx="859" cy="308"/>
            </a:xfrm>
            <a:custGeom>
              <a:avLst/>
              <a:gdLst/>
              <a:ahLst/>
              <a:cxnLst/>
              <a:rect l="0" t="0" r="0" b="0"/>
              <a:pathLst>
                <a:path w="1252983" h="449581">
                  <a:moveTo>
                    <a:pt x="1252982" y="0"/>
                  </a:moveTo>
                  <a:lnTo>
                    <a:pt x="0" y="0"/>
                  </a:lnTo>
                  <a:lnTo>
                    <a:pt x="0" y="32004"/>
                  </a:lnTo>
                  <a:lnTo>
                    <a:pt x="723138" y="449580"/>
                  </a:lnTo>
                  <a:lnTo>
                    <a:pt x="1252982" y="143510"/>
                  </a:lnTo>
                  <a:close/>
                </a:path>
              </a:pathLst>
            </a:custGeom>
            <a:blipFill dpi="0" rotWithShape="0">
              <a:blip r:embed="rId30" cstate="email"/>
              <a:srcRect/>
              <a:tile tx="-826196.294199852" ty="-439409.172898236"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PA_ImportSvg_636777031883288426"/>
            <p:cNvSpPr/>
            <p:nvPr>
              <p:custDataLst>
                <p:tags r:id="rId40"/>
              </p:custDataLst>
            </p:nvPr>
          </p:nvSpPr>
          <p:spPr>
            <a:xfrm>
              <a:off x="10232" y="5697"/>
              <a:ext cx="837" cy="967"/>
            </a:xfrm>
            <a:custGeom>
              <a:avLst/>
              <a:gdLst/>
              <a:ahLst/>
              <a:cxnLst/>
              <a:rect l="l" t="t" r="r" b="b"/>
              <a:pathLst>
                <a:path w="1221360" h="1410336">
                  <a:moveTo>
                    <a:pt x="610362" y="0"/>
                  </a:moveTo>
                  <a:lnTo>
                    <a:pt x="0" y="352552"/>
                  </a:lnTo>
                  <a:lnTo>
                    <a:pt x="0" y="1057656"/>
                  </a:lnTo>
                  <a:lnTo>
                    <a:pt x="610362" y="1410335"/>
                  </a:lnTo>
                  <a:lnTo>
                    <a:pt x="1221359" y="1057656"/>
                  </a:lnTo>
                  <a:lnTo>
                    <a:pt x="1221359" y="352552"/>
                  </a:lnTo>
                  <a:moveTo>
                    <a:pt x="1190244" y="1040003"/>
                  </a:moveTo>
                  <a:lnTo>
                    <a:pt x="610362" y="1374648"/>
                  </a:lnTo>
                  <a:lnTo>
                    <a:pt x="30861" y="1040003"/>
                  </a:lnTo>
                  <a:lnTo>
                    <a:pt x="30861" y="370586"/>
                  </a:lnTo>
                  <a:lnTo>
                    <a:pt x="610362" y="35560"/>
                  </a:lnTo>
                  <a:lnTo>
                    <a:pt x="1190625" y="370586"/>
                  </a:lnTo>
                </a:path>
              </a:pathLst>
            </a:custGeom>
            <a:solidFill>
              <a:srgbClr val="FF800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0" name="PA_ImportSvg_636777031885069364"/>
            <p:cNvSpPr/>
            <p:nvPr>
              <p:custDataLst>
                <p:tags r:id="rId41"/>
              </p:custDataLst>
            </p:nvPr>
          </p:nvSpPr>
          <p:spPr>
            <a:xfrm>
              <a:off x="11404" y="5944"/>
              <a:ext cx="713" cy="823"/>
            </a:xfrm>
            <a:custGeom>
              <a:avLst/>
              <a:gdLst/>
              <a:ahLst/>
              <a:cxnLst/>
              <a:rect l="l" t="t" r="r" b="b"/>
              <a:pathLst>
                <a:path w="1039114" h="1199897">
                  <a:moveTo>
                    <a:pt x="519557" y="1"/>
                  </a:moveTo>
                  <a:lnTo>
                    <a:pt x="0" y="300102"/>
                  </a:lnTo>
                  <a:lnTo>
                    <a:pt x="0" y="900050"/>
                  </a:lnTo>
                  <a:lnTo>
                    <a:pt x="519557" y="1199897"/>
                  </a:lnTo>
                  <a:lnTo>
                    <a:pt x="1039114" y="900050"/>
                  </a:lnTo>
                  <a:lnTo>
                    <a:pt x="1039114" y="300102"/>
                  </a:lnTo>
                  <a:moveTo>
                    <a:pt x="1012825" y="884810"/>
                  </a:moveTo>
                  <a:lnTo>
                    <a:pt x="519557" y="1169671"/>
                  </a:lnTo>
                  <a:lnTo>
                    <a:pt x="26162" y="884810"/>
                  </a:lnTo>
                  <a:lnTo>
                    <a:pt x="26162" y="315088"/>
                  </a:lnTo>
                  <a:lnTo>
                    <a:pt x="519557" y="30227"/>
                  </a:lnTo>
                  <a:lnTo>
                    <a:pt x="1012825" y="315088"/>
                  </a:lnTo>
                </a:path>
              </a:pathLst>
            </a:custGeom>
            <a:solidFill>
              <a:srgbClr val="0072BD"/>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1" name="PA-任意多边形 33"/>
            <p:cNvSpPr/>
            <p:nvPr>
              <p:custDataLst>
                <p:tags r:id="rId42"/>
              </p:custDataLst>
            </p:nvPr>
          </p:nvSpPr>
          <p:spPr>
            <a:xfrm>
              <a:off x="10058" y="5681"/>
              <a:ext cx="431" cy="271"/>
            </a:xfrm>
            <a:custGeom>
              <a:avLst/>
              <a:gdLst/>
              <a:ahLst/>
              <a:cxnLst/>
              <a:rect l="0" t="0" r="0" b="0"/>
              <a:pathLst>
                <a:path w="629413" h="395987">
                  <a:moveTo>
                    <a:pt x="0" y="0"/>
                  </a:moveTo>
                  <a:lnTo>
                    <a:pt x="0" y="371983"/>
                  </a:lnTo>
                  <a:lnTo>
                    <a:pt x="41529" y="395986"/>
                  </a:lnTo>
                  <a:lnTo>
                    <a:pt x="629412" y="56515"/>
                  </a:lnTo>
                  <a:lnTo>
                    <a:pt x="629412" y="0"/>
                  </a:lnTo>
                  <a:close/>
                </a:path>
              </a:pathLst>
            </a:custGeom>
            <a:solidFill>
              <a:schemeClr val="accent1">
                <a:alpha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0" name="组合 209"/>
          <p:cNvGrpSpPr/>
          <p:nvPr>
            <p:custDataLst>
              <p:tags r:id="rId43"/>
            </p:custDataLst>
          </p:nvPr>
        </p:nvGrpSpPr>
        <p:grpSpPr>
          <a:xfrm>
            <a:off x="7567295" y="4977765"/>
            <a:ext cx="1229360" cy="1158875"/>
            <a:chOff x="2806" y="755"/>
            <a:chExt cx="1820" cy="1770"/>
          </a:xfrm>
        </p:grpSpPr>
        <p:sp>
          <p:nvSpPr>
            <p:cNvPr id="211" name="PA-任意多边形 1"/>
            <p:cNvSpPr/>
            <p:nvPr>
              <p:custDataLst>
                <p:tags r:id="rId44"/>
              </p:custDataLst>
            </p:nvPr>
          </p:nvSpPr>
          <p:spPr>
            <a:xfrm>
              <a:off x="3177" y="776"/>
              <a:ext cx="488" cy="441"/>
            </a:xfrm>
            <a:custGeom>
              <a:avLst/>
              <a:gdLst/>
              <a:ahLst/>
              <a:cxnLst/>
              <a:rect l="0" t="0" r="0" b="0"/>
              <a:pathLst>
                <a:path w="3077465" h="2782190">
                  <a:moveTo>
                    <a:pt x="2979166" y="0"/>
                  </a:moveTo>
                  <a:lnTo>
                    <a:pt x="121666" y="1049528"/>
                  </a:lnTo>
                  <a:cubicBezTo>
                    <a:pt x="140249" y="1099599"/>
                    <a:pt x="149753" y="1152584"/>
                    <a:pt x="149733" y="1205992"/>
                  </a:cubicBezTo>
                  <a:cubicBezTo>
                    <a:pt x="150243" y="1333549"/>
                    <a:pt x="95662" y="1455116"/>
                    <a:pt x="0" y="1539494"/>
                  </a:cubicBezTo>
                  <a:lnTo>
                    <a:pt x="1040130" y="2782189"/>
                  </a:lnTo>
                  <a:cubicBezTo>
                    <a:pt x="1114358" y="2696365"/>
                    <a:pt x="1222063" y="2646818"/>
                    <a:pt x="1335532" y="2646299"/>
                  </a:cubicBezTo>
                  <a:cubicBezTo>
                    <a:pt x="1383328" y="2646304"/>
                    <a:pt x="1430704" y="2655220"/>
                    <a:pt x="1475232" y="2672588"/>
                  </a:cubicBezTo>
                  <a:lnTo>
                    <a:pt x="3077464" y="126492"/>
                  </a:lnTo>
                  <a:cubicBezTo>
                    <a:pt x="3037149" y="90777"/>
                    <a:pt x="3003818" y="47886"/>
                    <a:pt x="2979166" y="0"/>
                  </a:cubicBezTo>
                  <a:close/>
                </a:path>
              </a:pathLst>
            </a:custGeom>
            <a:blipFill dpi="0" rotWithShape="0">
              <a:blip r:embed="rId45" cstate="screen"/>
              <a:srcRect/>
              <a:stretch>
                <a:fillRect l="-165000" t="-15000" r="-286000" b="-306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2" name="PA-任意多边形 2"/>
            <p:cNvSpPr/>
            <p:nvPr>
              <p:custDataLst>
                <p:tags r:id="rId46"/>
              </p:custDataLst>
            </p:nvPr>
          </p:nvSpPr>
          <p:spPr>
            <a:xfrm>
              <a:off x="3419" y="755"/>
              <a:ext cx="831" cy="480"/>
            </a:xfrm>
            <a:custGeom>
              <a:avLst/>
              <a:gdLst/>
              <a:ahLst/>
              <a:cxnLst/>
              <a:rect l="0" t="0" r="0" b="0"/>
              <a:pathLst>
                <a:path w="5240656" h="3029459">
                  <a:moveTo>
                    <a:pt x="5224653" y="1247140"/>
                  </a:moveTo>
                  <a:cubicBezTo>
                    <a:pt x="5224631" y="1206852"/>
                    <a:pt x="5230013" y="1166744"/>
                    <a:pt x="5240655" y="1127887"/>
                  </a:cubicBezTo>
                  <a:lnTo>
                    <a:pt x="2124329" y="0"/>
                  </a:lnTo>
                  <a:cubicBezTo>
                    <a:pt x="2090420" y="204851"/>
                    <a:pt x="1918335" y="361569"/>
                    <a:pt x="1712214" y="361569"/>
                  </a:cubicBezTo>
                  <a:cubicBezTo>
                    <a:pt x="1663822" y="361750"/>
                    <a:pt x="1615799" y="353144"/>
                    <a:pt x="1570482" y="336169"/>
                  </a:cubicBezTo>
                  <a:lnTo>
                    <a:pt x="0" y="2820289"/>
                  </a:lnTo>
                  <a:cubicBezTo>
                    <a:pt x="84713" y="2866864"/>
                    <a:pt x="151346" y="2940518"/>
                    <a:pt x="189230" y="3029458"/>
                  </a:cubicBezTo>
                  <a:lnTo>
                    <a:pt x="5229098" y="1312164"/>
                  </a:lnTo>
                  <a:cubicBezTo>
                    <a:pt x="5226072" y="1290623"/>
                    <a:pt x="5224586" y="1268893"/>
                    <a:pt x="5224653" y="1247140"/>
                  </a:cubicBezTo>
                  <a:close/>
                </a:path>
              </a:pathLst>
            </a:custGeom>
            <a:blipFill dpi="0" rotWithShape="0">
              <a:blip r:embed="rId45" cstate="screen"/>
              <a:srcRect/>
              <a:stretch>
                <a:fillRect l="-126000" t="-9000" r="-98000" b="-278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3" name="PA-任意多边形 3"/>
            <p:cNvSpPr/>
            <p:nvPr>
              <p:custDataLst>
                <p:tags r:id="rId47"/>
              </p:custDataLst>
            </p:nvPr>
          </p:nvSpPr>
          <p:spPr>
            <a:xfrm>
              <a:off x="4007" y="970"/>
              <a:ext cx="578" cy="479"/>
            </a:xfrm>
            <a:custGeom>
              <a:avLst/>
              <a:gdLst/>
              <a:ahLst/>
              <a:cxnLst/>
              <a:rect l="0" t="0" r="0" b="0"/>
              <a:pathLst>
                <a:path w="3646044" h="3023871">
                  <a:moveTo>
                    <a:pt x="3540379" y="3023870"/>
                  </a:moveTo>
                  <a:cubicBezTo>
                    <a:pt x="3568154" y="2978786"/>
                    <a:pt x="3603969" y="2939183"/>
                    <a:pt x="3646043" y="2907030"/>
                  </a:cubicBezTo>
                  <a:lnTo>
                    <a:pt x="2131949" y="275082"/>
                  </a:lnTo>
                  <a:cubicBezTo>
                    <a:pt x="2076672" y="302464"/>
                    <a:pt x="2015836" y="316761"/>
                    <a:pt x="1954149" y="316865"/>
                  </a:cubicBezTo>
                  <a:cubicBezTo>
                    <a:pt x="1763649" y="316865"/>
                    <a:pt x="1601724" y="182499"/>
                    <a:pt x="1551813" y="0"/>
                  </a:cubicBezTo>
                  <a:lnTo>
                    <a:pt x="0" y="518160"/>
                  </a:lnTo>
                  <a:cubicBezTo>
                    <a:pt x="45280" y="589738"/>
                    <a:pt x="69244" y="672730"/>
                    <a:pt x="69088" y="757428"/>
                  </a:cubicBezTo>
                  <a:cubicBezTo>
                    <a:pt x="69088" y="759206"/>
                    <a:pt x="69088" y="760857"/>
                    <a:pt x="69088" y="762635"/>
                  </a:cubicBezTo>
                </a:path>
              </a:pathLst>
            </a:custGeom>
            <a:blipFill dpi="0" rotWithShape="0">
              <a:blip r:embed="rId45" cstate="screen"/>
              <a:srcRect/>
              <a:stretch>
                <a:fillRect l="-283000" t="-54000" r="-83000" b="-234000"/>
              </a:stretch>
            </a:blip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4" name="PA-任意多边形 4"/>
            <p:cNvSpPr/>
            <p:nvPr>
              <p:custDataLst>
                <p:tags r:id="rId48"/>
              </p:custDataLst>
            </p:nvPr>
          </p:nvSpPr>
          <p:spPr>
            <a:xfrm>
              <a:off x="2843" y="1012"/>
              <a:ext cx="795" cy="616"/>
            </a:xfrm>
            <a:custGeom>
              <a:avLst/>
              <a:gdLst/>
              <a:ahLst/>
              <a:cxnLst/>
              <a:rect l="0" t="0" r="0" b="0"/>
              <a:pathLst>
                <a:path w="5010024" h="3882772">
                  <a:moveTo>
                    <a:pt x="4931664" y="3882771"/>
                  </a:moveTo>
                  <a:cubicBezTo>
                    <a:pt x="4930267" y="3868293"/>
                    <a:pt x="4929505" y="3853434"/>
                    <a:pt x="4929505" y="3838575"/>
                  </a:cubicBezTo>
                  <a:cubicBezTo>
                    <a:pt x="4929293" y="3746851"/>
                    <a:pt x="4957414" y="3657299"/>
                    <a:pt x="5010023" y="3582162"/>
                  </a:cubicBezTo>
                  <a:lnTo>
                    <a:pt x="2046859" y="45974"/>
                  </a:lnTo>
                  <a:cubicBezTo>
                    <a:pt x="1975785" y="101572"/>
                    <a:pt x="1888175" y="131833"/>
                    <a:pt x="1797939" y="131953"/>
                  </a:cubicBezTo>
                  <a:cubicBezTo>
                    <a:pt x="1684156" y="131486"/>
                    <a:pt x="1575702" y="83678"/>
                    <a:pt x="1498600" y="0"/>
                  </a:cubicBezTo>
                  <a:lnTo>
                    <a:pt x="0" y="2621788"/>
                  </a:lnTo>
                  <a:cubicBezTo>
                    <a:pt x="145109" y="2698050"/>
                    <a:pt x="235548" y="2848897"/>
                    <a:pt x="234442" y="3012821"/>
                  </a:cubicBezTo>
                  <a:cubicBezTo>
                    <a:pt x="234442" y="3027553"/>
                    <a:pt x="233680" y="3041904"/>
                    <a:pt x="232283" y="3056255"/>
                  </a:cubicBezTo>
                  <a:lnTo>
                    <a:pt x="1557782" y="3289427"/>
                  </a:lnTo>
                  <a:cubicBezTo>
                    <a:pt x="1595247" y="3089021"/>
                    <a:pt x="1765300" y="2936875"/>
                    <a:pt x="1968373" y="2936875"/>
                  </a:cubicBezTo>
                  <a:cubicBezTo>
                    <a:pt x="2198751" y="2936875"/>
                    <a:pt x="2386711" y="3132709"/>
                    <a:pt x="2386711" y="3372739"/>
                  </a:cubicBezTo>
                  <a:cubicBezTo>
                    <a:pt x="2386690" y="3393388"/>
                    <a:pt x="2385248" y="3414011"/>
                    <a:pt x="2382393" y="3434461"/>
                  </a:cubicBezTo>
                </a:path>
              </a:pathLst>
            </a:custGeom>
            <a:blipFill dpi="0" rotWithShape="0">
              <a:blip r:embed="rId45" cstate="screen"/>
              <a:srcRect/>
              <a:stretch>
                <a:fillRect l="-59000" t="-49000" r="-179000" b="-153000"/>
              </a:stretch>
            </a:blip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15" name="PA-任意多边形 5"/>
            <p:cNvSpPr/>
            <p:nvPr>
              <p:custDataLst>
                <p:tags r:id="rId49"/>
              </p:custDataLst>
            </p:nvPr>
          </p:nvSpPr>
          <p:spPr>
            <a:xfrm>
              <a:off x="4422" y="1500"/>
              <a:ext cx="204" cy="542"/>
            </a:xfrm>
            <a:custGeom>
              <a:avLst/>
              <a:gdLst/>
              <a:ahLst/>
              <a:cxnLst/>
              <a:rect l="0" t="0" r="0" b="0"/>
              <a:pathLst>
                <a:path w="1288924" h="3420111">
                  <a:moveTo>
                    <a:pt x="203581" y="1399540"/>
                  </a:moveTo>
                  <a:lnTo>
                    <a:pt x="578104" y="3420110"/>
                  </a:lnTo>
                  <a:cubicBezTo>
                    <a:pt x="609806" y="3407552"/>
                    <a:pt x="642958" y="3399019"/>
                    <a:pt x="676783" y="3394710"/>
                  </a:cubicBezTo>
                  <a:lnTo>
                    <a:pt x="1288923" y="0"/>
                  </a:lnTo>
                  <a:lnTo>
                    <a:pt x="0" y="210693"/>
                  </a:lnTo>
                  <a:lnTo>
                    <a:pt x="58928" y="569976"/>
                  </a:lnTo>
                  <a:cubicBezTo>
                    <a:pt x="274828" y="586359"/>
                    <a:pt x="446913" y="775081"/>
                    <a:pt x="446913" y="1004443"/>
                  </a:cubicBezTo>
                  <a:cubicBezTo>
                    <a:pt x="447920" y="1171807"/>
                    <a:pt x="353495" y="1325125"/>
                    <a:pt x="203581" y="1399540"/>
                  </a:cubicBezTo>
                  <a:close/>
                </a:path>
              </a:pathLst>
            </a:custGeom>
            <a:blipFill dpi="0" rotWithShape="0">
              <a:blip r:embed="rId45" cstate="screen"/>
              <a:srcRect/>
              <a:stretch>
                <a:fillRect l="-1006000" t="-145000" r="-214000" b="-97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6" name="PA-任意多边形 6"/>
            <p:cNvSpPr/>
            <p:nvPr>
              <p:custDataLst>
                <p:tags r:id="rId50"/>
              </p:custDataLst>
            </p:nvPr>
          </p:nvSpPr>
          <p:spPr>
            <a:xfrm>
              <a:off x="4252" y="1725"/>
              <a:ext cx="256" cy="396"/>
            </a:xfrm>
            <a:custGeom>
              <a:avLst/>
              <a:gdLst/>
              <a:ahLst/>
              <a:cxnLst/>
              <a:rect l="0" t="0" r="0" b="0"/>
              <a:pathLst>
                <a:path w="1615441" h="2494916">
                  <a:moveTo>
                    <a:pt x="1615440" y="2031365"/>
                  </a:moveTo>
                  <a:lnTo>
                    <a:pt x="1236472" y="0"/>
                  </a:lnTo>
                  <a:cubicBezTo>
                    <a:pt x="1159921" y="29719"/>
                    <a:pt x="1076091" y="35216"/>
                    <a:pt x="996315" y="15748"/>
                  </a:cubicBezTo>
                  <a:lnTo>
                    <a:pt x="0" y="2112772"/>
                  </a:lnTo>
                  <a:cubicBezTo>
                    <a:pt x="151031" y="2178954"/>
                    <a:pt x="251821" y="2324659"/>
                    <a:pt x="260477" y="2489327"/>
                  </a:cubicBezTo>
                  <a:lnTo>
                    <a:pt x="1447927" y="2494915"/>
                  </a:lnTo>
                  <a:cubicBezTo>
                    <a:pt x="1439614" y="2460391"/>
                    <a:pt x="1435353" y="2425016"/>
                    <a:pt x="1435227" y="2389505"/>
                  </a:cubicBezTo>
                  <a:cubicBezTo>
                    <a:pt x="1434414" y="2248139"/>
                    <a:pt x="1501432" y="2114955"/>
                    <a:pt x="1615440" y="2031365"/>
                  </a:cubicBezTo>
                  <a:close/>
                </a:path>
              </a:pathLst>
            </a:custGeom>
            <a:blipFill dpi="0" rotWithShape="0">
              <a:blip r:embed="rId45" cstate="screen"/>
              <a:srcRect/>
              <a:stretch>
                <a:fillRect l="-735000" t="-256000" r="-216000" b="-113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7" name="PA-任意多边形 7"/>
            <p:cNvSpPr/>
            <p:nvPr>
              <p:custDataLst>
                <p:tags r:id="rId51"/>
              </p:custDataLst>
            </p:nvPr>
          </p:nvSpPr>
          <p:spPr>
            <a:xfrm>
              <a:off x="3389" y="1093"/>
              <a:ext cx="1175" cy="537"/>
            </a:xfrm>
            <a:custGeom>
              <a:avLst/>
              <a:gdLst/>
              <a:ahLst/>
              <a:cxnLst/>
              <a:rect l="0" t="0" r="0" b="0"/>
              <a:pathLst>
                <a:path w="7409054" h="3385059">
                  <a:moveTo>
                    <a:pt x="7409053" y="2318131"/>
                  </a:moveTo>
                  <a:lnTo>
                    <a:pt x="3980815" y="84963"/>
                  </a:lnTo>
                  <a:cubicBezTo>
                    <a:pt x="3959033" y="178027"/>
                    <a:pt x="3907434" y="261424"/>
                    <a:pt x="3833876" y="322453"/>
                  </a:cubicBezTo>
                  <a:cubicBezTo>
                    <a:pt x="3759636" y="388739"/>
                    <a:pt x="3663654" y="425478"/>
                    <a:pt x="3564128" y="425704"/>
                  </a:cubicBezTo>
                  <a:cubicBezTo>
                    <a:pt x="3336925" y="425704"/>
                    <a:pt x="3151251" y="235204"/>
                    <a:pt x="3146044" y="0"/>
                  </a:cubicBezTo>
                  <a:lnTo>
                    <a:pt x="0" y="1093470"/>
                  </a:lnTo>
                  <a:lnTo>
                    <a:pt x="1593469" y="3056763"/>
                  </a:lnTo>
                  <a:cubicBezTo>
                    <a:pt x="1670912" y="2958393"/>
                    <a:pt x="1788950" y="2900660"/>
                    <a:pt x="1914144" y="2899918"/>
                  </a:cubicBezTo>
                  <a:cubicBezTo>
                    <a:pt x="2144522" y="2899918"/>
                    <a:pt x="2332355" y="3095625"/>
                    <a:pt x="2332355" y="3335655"/>
                  </a:cubicBezTo>
                  <a:cubicBezTo>
                    <a:pt x="2332367" y="3352159"/>
                    <a:pt x="2331476" y="3368651"/>
                    <a:pt x="2329688" y="3385058"/>
                  </a:cubicBezTo>
                  <a:lnTo>
                    <a:pt x="7383653" y="2580513"/>
                  </a:lnTo>
                  <a:cubicBezTo>
                    <a:pt x="7365704" y="2492480"/>
                    <a:pt x="7374552" y="2401087"/>
                    <a:pt x="7409053" y="2318131"/>
                  </a:cubicBezTo>
                  <a:close/>
                </a:path>
              </a:pathLst>
            </a:custGeom>
            <a:blipFill dpi="0" rotWithShape="0">
              <a:blip r:embed="rId45" cstate="screen"/>
              <a:srcRect/>
              <a:stretch>
                <a:fillRect l="-87000" t="-71000" r="-42000" b="-175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8" name="PA-任意多边形 8"/>
            <p:cNvSpPr/>
            <p:nvPr>
              <p:custDataLst>
                <p:tags r:id="rId52"/>
              </p:custDataLst>
            </p:nvPr>
          </p:nvSpPr>
          <p:spPr>
            <a:xfrm>
              <a:off x="2806" y="1503"/>
              <a:ext cx="847" cy="587"/>
            </a:xfrm>
            <a:custGeom>
              <a:avLst/>
              <a:gdLst/>
              <a:ahLst/>
              <a:cxnLst/>
              <a:rect l="0" t="0" r="0" b="0"/>
              <a:pathLst>
                <a:path w="5339716" h="3700782">
                  <a:moveTo>
                    <a:pt x="629158" y="3511550"/>
                  </a:moveTo>
                  <a:cubicBezTo>
                    <a:pt x="768506" y="3512603"/>
                    <a:pt x="897965" y="3583729"/>
                    <a:pt x="973582" y="3700781"/>
                  </a:cubicBezTo>
                  <a:lnTo>
                    <a:pt x="5339715" y="1087120"/>
                  </a:lnTo>
                  <a:cubicBezTo>
                    <a:pt x="5254407" y="1019095"/>
                    <a:pt x="5197458" y="921765"/>
                    <a:pt x="5179949" y="814070"/>
                  </a:cubicBezTo>
                  <a:lnTo>
                    <a:pt x="2608707" y="368681"/>
                  </a:lnTo>
                  <a:cubicBezTo>
                    <a:pt x="2571750" y="569722"/>
                    <a:pt x="2401443" y="722630"/>
                    <a:pt x="2197862" y="722630"/>
                  </a:cubicBezTo>
                  <a:cubicBezTo>
                    <a:pt x="1967484" y="722630"/>
                    <a:pt x="1779524" y="526923"/>
                    <a:pt x="1779524" y="286893"/>
                  </a:cubicBezTo>
                  <a:cubicBezTo>
                    <a:pt x="1779549" y="266413"/>
                    <a:pt x="1780992" y="245959"/>
                    <a:pt x="1783842" y="225679"/>
                  </a:cubicBezTo>
                  <a:lnTo>
                    <a:pt x="480949" y="0"/>
                  </a:lnTo>
                  <a:cubicBezTo>
                    <a:pt x="440182" y="196088"/>
                    <a:pt x="272161" y="343916"/>
                    <a:pt x="72009" y="343916"/>
                  </a:cubicBezTo>
                  <a:cubicBezTo>
                    <a:pt x="47873" y="344017"/>
                    <a:pt x="23776" y="341977"/>
                    <a:pt x="0" y="337820"/>
                  </a:cubicBezTo>
                  <a:lnTo>
                    <a:pt x="553339" y="3518916"/>
                  </a:lnTo>
                  <a:cubicBezTo>
                    <a:pt x="578323" y="3514071"/>
                    <a:pt x="603709" y="3511605"/>
                    <a:pt x="629158" y="3511550"/>
                  </a:cubicBezTo>
                  <a:close/>
                </a:path>
              </a:pathLst>
            </a:custGeom>
            <a:blipFill dpi="0" rotWithShape="0">
              <a:blip r:embed="rId45" cstate="screen"/>
              <a:srcRect/>
              <a:stretch>
                <a:fillRect l="-51000" t="-135000" r="-166000" b="-81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19" name="PA-任意多边形 9"/>
            <p:cNvSpPr/>
            <p:nvPr>
              <p:custDataLst>
                <p:tags r:id="rId53"/>
              </p:custDataLst>
            </p:nvPr>
          </p:nvSpPr>
          <p:spPr>
            <a:xfrm>
              <a:off x="2959" y="2124"/>
              <a:ext cx="414" cy="352"/>
            </a:xfrm>
            <a:custGeom>
              <a:avLst/>
              <a:gdLst/>
              <a:ahLst/>
              <a:cxnLst/>
              <a:rect l="0" t="0" r="0" b="0"/>
              <a:pathLst>
                <a:path w="2609343" h="2216278">
                  <a:moveTo>
                    <a:pt x="2223389" y="381508"/>
                  </a:moveTo>
                  <a:cubicBezTo>
                    <a:pt x="2205238" y="386982"/>
                    <a:pt x="2186739" y="391225"/>
                    <a:pt x="2168017" y="394208"/>
                  </a:cubicBezTo>
                  <a:lnTo>
                    <a:pt x="2165604" y="394208"/>
                  </a:lnTo>
                  <a:cubicBezTo>
                    <a:pt x="2157730" y="395352"/>
                    <a:pt x="2149856" y="396240"/>
                    <a:pt x="2141855" y="396876"/>
                  </a:cubicBezTo>
                  <a:lnTo>
                    <a:pt x="2135632" y="396876"/>
                  </a:lnTo>
                  <a:cubicBezTo>
                    <a:pt x="2126742" y="396876"/>
                    <a:pt x="2117725" y="397892"/>
                    <a:pt x="2108708" y="397892"/>
                  </a:cubicBezTo>
                  <a:cubicBezTo>
                    <a:pt x="2101723" y="397892"/>
                    <a:pt x="2094738" y="397892"/>
                    <a:pt x="2087753" y="397257"/>
                  </a:cubicBezTo>
                  <a:lnTo>
                    <a:pt x="2080768" y="397257"/>
                  </a:lnTo>
                  <a:lnTo>
                    <a:pt x="2067052" y="396241"/>
                  </a:lnTo>
                  <a:lnTo>
                    <a:pt x="2058797" y="395097"/>
                  </a:lnTo>
                  <a:lnTo>
                    <a:pt x="2046732" y="393574"/>
                  </a:lnTo>
                  <a:lnTo>
                    <a:pt x="2037969" y="391922"/>
                  </a:lnTo>
                  <a:lnTo>
                    <a:pt x="2026666" y="389891"/>
                  </a:lnTo>
                  <a:lnTo>
                    <a:pt x="2017649" y="387732"/>
                  </a:lnTo>
                  <a:cubicBezTo>
                    <a:pt x="2014093" y="386970"/>
                    <a:pt x="2010537" y="386208"/>
                    <a:pt x="2006981" y="385192"/>
                  </a:cubicBezTo>
                  <a:lnTo>
                    <a:pt x="1997710" y="382652"/>
                  </a:lnTo>
                  <a:cubicBezTo>
                    <a:pt x="1994408" y="381635"/>
                    <a:pt x="1990979" y="380746"/>
                    <a:pt x="1987677" y="379604"/>
                  </a:cubicBezTo>
                  <a:lnTo>
                    <a:pt x="1978279" y="376429"/>
                  </a:lnTo>
                  <a:lnTo>
                    <a:pt x="1968754" y="373127"/>
                  </a:lnTo>
                  <a:lnTo>
                    <a:pt x="1959356" y="369444"/>
                  </a:lnTo>
                  <a:lnTo>
                    <a:pt x="1950212" y="365761"/>
                  </a:lnTo>
                  <a:lnTo>
                    <a:pt x="1940814" y="361443"/>
                  </a:lnTo>
                  <a:lnTo>
                    <a:pt x="1932305" y="357506"/>
                  </a:lnTo>
                  <a:lnTo>
                    <a:pt x="1922653" y="352680"/>
                  </a:lnTo>
                  <a:lnTo>
                    <a:pt x="1914779" y="348362"/>
                  </a:lnTo>
                  <a:lnTo>
                    <a:pt x="1905127" y="342901"/>
                  </a:lnTo>
                  <a:lnTo>
                    <a:pt x="1897888" y="338582"/>
                  </a:lnTo>
                  <a:lnTo>
                    <a:pt x="1887982" y="332359"/>
                  </a:lnTo>
                  <a:lnTo>
                    <a:pt x="1881505" y="328041"/>
                  </a:lnTo>
                  <a:lnTo>
                    <a:pt x="1871472" y="321056"/>
                  </a:lnTo>
                  <a:lnTo>
                    <a:pt x="1865757" y="316738"/>
                  </a:lnTo>
                  <a:lnTo>
                    <a:pt x="1855470" y="308991"/>
                  </a:lnTo>
                  <a:lnTo>
                    <a:pt x="1850644" y="305054"/>
                  </a:lnTo>
                  <a:cubicBezTo>
                    <a:pt x="1847088" y="302133"/>
                    <a:pt x="1843532" y="299212"/>
                    <a:pt x="1840103" y="296164"/>
                  </a:cubicBezTo>
                  <a:lnTo>
                    <a:pt x="1836547" y="292862"/>
                  </a:lnTo>
                  <a:cubicBezTo>
                    <a:pt x="1832737" y="289560"/>
                    <a:pt x="1828927" y="286130"/>
                    <a:pt x="1825371" y="282575"/>
                  </a:cubicBezTo>
                  <a:lnTo>
                    <a:pt x="1823339" y="280670"/>
                  </a:lnTo>
                  <a:cubicBezTo>
                    <a:pt x="1766969" y="225491"/>
                    <a:pt x="1726444" y="156193"/>
                    <a:pt x="1705991" y="80010"/>
                  </a:cubicBezTo>
                  <a:lnTo>
                    <a:pt x="1705991" y="80010"/>
                  </a:lnTo>
                  <a:cubicBezTo>
                    <a:pt x="1704213" y="73533"/>
                    <a:pt x="1702562" y="67310"/>
                    <a:pt x="1701165" y="60452"/>
                  </a:cubicBezTo>
                  <a:lnTo>
                    <a:pt x="1701165" y="60452"/>
                  </a:lnTo>
                  <a:cubicBezTo>
                    <a:pt x="1699006" y="50800"/>
                    <a:pt x="1699006" y="50800"/>
                    <a:pt x="1697355" y="40640"/>
                  </a:cubicBezTo>
                  <a:lnTo>
                    <a:pt x="1697355" y="40640"/>
                  </a:lnTo>
                  <a:cubicBezTo>
                    <a:pt x="1696212" y="34036"/>
                    <a:pt x="1695196" y="27940"/>
                    <a:pt x="1694307" y="20574"/>
                  </a:cubicBezTo>
                  <a:lnTo>
                    <a:pt x="1694307" y="20574"/>
                  </a:lnTo>
                  <a:cubicBezTo>
                    <a:pt x="1693418" y="13842"/>
                    <a:pt x="1692783" y="6985"/>
                    <a:pt x="1692148" y="0"/>
                  </a:cubicBezTo>
                  <a:lnTo>
                    <a:pt x="72517" y="0"/>
                  </a:lnTo>
                  <a:cubicBezTo>
                    <a:pt x="72517" y="9779"/>
                    <a:pt x="73660" y="19685"/>
                    <a:pt x="73660" y="29591"/>
                  </a:cubicBezTo>
                  <a:cubicBezTo>
                    <a:pt x="73835" y="117169"/>
                    <a:pt x="48216" y="202860"/>
                    <a:pt x="0" y="275971"/>
                  </a:cubicBezTo>
                  <a:lnTo>
                    <a:pt x="2340356" y="2216277"/>
                  </a:lnTo>
                  <a:cubicBezTo>
                    <a:pt x="2398083" y="2114557"/>
                    <a:pt x="2495535" y="2041445"/>
                    <a:pt x="2609342" y="2014474"/>
                  </a:cubicBezTo>
                </a:path>
              </a:pathLst>
            </a:custGeom>
            <a:blipFill dpi="0" rotWithShape="0">
              <a:blip r:embed="rId45" cstate="screen"/>
              <a:srcRect/>
              <a:stretch>
                <a:fillRect l="-142000" t="-401000" r="-408000" b="-26000"/>
              </a:stretch>
            </a:blip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220" name="PA-任意多边形 10"/>
            <p:cNvSpPr/>
            <p:nvPr>
              <p:custDataLst>
                <p:tags r:id="rId54"/>
              </p:custDataLst>
            </p:nvPr>
          </p:nvSpPr>
          <p:spPr>
            <a:xfrm>
              <a:off x="2962" y="1679"/>
              <a:ext cx="888" cy="439"/>
            </a:xfrm>
            <a:custGeom>
              <a:avLst/>
              <a:gdLst/>
              <a:ahLst/>
              <a:cxnLst/>
              <a:rect l="0" t="0" r="0" b="0"/>
              <a:pathLst>
                <a:path w="5599050" h="2767458">
                  <a:moveTo>
                    <a:pt x="5599049" y="2399792"/>
                  </a:moveTo>
                  <a:lnTo>
                    <a:pt x="4708525" y="68326"/>
                  </a:lnTo>
                  <a:cubicBezTo>
                    <a:pt x="4679369" y="75049"/>
                    <a:pt x="4649546" y="78458"/>
                    <a:pt x="4619625" y="78486"/>
                  </a:cubicBezTo>
                  <a:cubicBezTo>
                    <a:pt x="4533718" y="78375"/>
                    <a:pt x="4450083" y="50882"/>
                    <a:pt x="4380865" y="0"/>
                  </a:cubicBezTo>
                  <a:lnTo>
                    <a:pt x="0" y="2617597"/>
                  </a:lnTo>
                  <a:cubicBezTo>
                    <a:pt x="27345" y="2663790"/>
                    <a:pt x="46065" y="2714568"/>
                    <a:pt x="55245" y="2767457"/>
                  </a:cubicBezTo>
                  <a:lnTo>
                    <a:pt x="1670177" y="2767457"/>
                  </a:lnTo>
                  <a:cubicBezTo>
                    <a:pt x="1672336" y="2529332"/>
                    <a:pt x="1859280" y="2335657"/>
                    <a:pt x="2088388" y="2335657"/>
                  </a:cubicBezTo>
                  <a:cubicBezTo>
                    <a:pt x="2317496" y="2335657"/>
                    <a:pt x="2504440" y="2529078"/>
                    <a:pt x="2506599" y="2767457"/>
                  </a:cubicBezTo>
                  <a:lnTo>
                    <a:pt x="5332222" y="2767457"/>
                  </a:lnTo>
                  <a:cubicBezTo>
                    <a:pt x="5345075" y="2604524"/>
                    <a:pt x="5448128" y="2462525"/>
                    <a:pt x="5599049" y="2399792"/>
                  </a:cubicBezTo>
                  <a:close/>
                </a:path>
              </a:pathLst>
            </a:custGeom>
            <a:blipFill dpi="0" rotWithShape="0">
              <a:blip r:embed="rId45" cstate="screen"/>
              <a:srcRect/>
              <a:stretch>
                <a:fillRect l="-67000" t="-220000" r="-136000" b="-103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1" name="PA-任意多边形 11"/>
            <p:cNvSpPr/>
            <p:nvPr>
              <p:custDataLst>
                <p:tags r:id="rId55"/>
              </p:custDataLst>
            </p:nvPr>
          </p:nvSpPr>
          <p:spPr>
            <a:xfrm>
              <a:off x="3715" y="1538"/>
              <a:ext cx="705" cy="541"/>
            </a:xfrm>
            <a:custGeom>
              <a:avLst/>
              <a:gdLst/>
              <a:ahLst/>
              <a:cxnLst/>
              <a:rect l="0" t="0" r="0" b="0"/>
              <a:pathLst>
                <a:path w="4444874" h="3410205">
                  <a:moveTo>
                    <a:pt x="4444873" y="329184"/>
                  </a:moveTo>
                  <a:lnTo>
                    <a:pt x="4389374" y="0"/>
                  </a:lnTo>
                  <a:lnTo>
                    <a:pt x="251460" y="634111"/>
                  </a:lnTo>
                  <a:cubicBezTo>
                    <a:pt x="218666" y="766358"/>
                    <a:pt x="125496" y="875434"/>
                    <a:pt x="0" y="928497"/>
                  </a:cubicBezTo>
                  <a:lnTo>
                    <a:pt x="907161" y="3270504"/>
                  </a:lnTo>
                  <a:cubicBezTo>
                    <a:pt x="936568" y="3263726"/>
                    <a:pt x="966645" y="3260276"/>
                    <a:pt x="996823" y="3260217"/>
                  </a:cubicBezTo>
                  <a:cubicBezTo>
                    <a:pt x="1118654" y="3261133"/>
                    <a:pt x="1233795" y="3316076"/>
                    <a:pt x="1311148" y="3410204"/>
                  </a:cubicBezTo>
                  <a:lnTo>
                    <a:pt x="4174617" y="1056513"/>
                  </a:lnTo>
                  <a:cubicBezTo>
                    <a:pt x="4103721" y="975206"/>
                    <a:pt x="4064812" y="870891"/>
                    <a:pt x="4065143" y="763016"/>
                  </a:cubicBezTo>
                  <a:cubicBezTo>
                    <a:pt x="4065143" y="536575"/>
                    <a:pt x="4232402" y="349504"/>
                    <a:pt x="4444873" y="329184"/>
                  </a:cubicBezTo>
                  <a:close/>
                </a:path>
              </a:pathLst>
            </a:custGeom>
            <a:blipFill dpi="0" rotWithShape="0">
              <a:blip r:embed="rId45" cstate="screen"/>
              <a:srcRect/>
              <a:stretch>
                <a:fillRect l="-191000" t="-153000" r="-91000" b="-90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2" name="PA-任意多边形 12"/>
            <p:cNvSpPr/>
            <p:nvPr>
              <p:custDataLst>
                <p:tags r:id="rId56"/>
              </p:custDataLst>
            </p:nvPr>
          </p:nvSpPr>
          <p:spPr>
            <a:xfrm>
              <a:off x="3317" y="2126"/>
              <a:ext cx="505" cy="398"/>
            </a:xfrm>
            <a:custGeom>
              <a:avLst/>
              <a:gdLst/>
              <a:ahLst/>
              <a:cxnLst/>
              <a:rect l="0" t="0" r="0" b="0"/>
              <a:pathLst>
                <a:path w="3184018" h="2509140">
                  <a:moveTo>
                    <a:pt x="3096006" y="13462"/>
                  </a:moveTo>
                  <a:lnTo>
                    <a:pt x="272288" y="0"/>
                  </a:lnTo>
                  <a:cubicBezTo>
                    <a:pt x="258128" y="163830"/>
                    <a:pt x="152763" y="305660"/>
                    <a:pt x="0" y="366522"/>
                  </a:cubicBezTo>
                  <a:lnTo>
                    <a:pt x="517017" y="2509139"/>
                  </a:lnTo>
                  <a:lnTo>
                    <a:pt x="3184017" y="254127"/>
                  </a:lnTo>
                  <a:cubicBezTo>
                    <a:pt x="3131638" y="184314"/>
                    <a:pt x="3101022" y="100596"/>
                    <a:pt x="3096006" y="13462"/>
                  </a:cubicBezTo>
                  <a:close/>
                </a:path>
              </a:pathLst>
            </a:custGeom>
            <a:blipFill dpi="0" rotWithShape="0">
              <a:blip r:embed="rId45" cstate="screen"/>
              <a:srcRect/>
              <a:stretch>
                <a:fillRect l="-188000" t="-355000" r="-246000" b="-11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3" name="PA-任意多边形 13"/>
            <p:cNvSpPr/>
            <p:nvPr>
              <p:custDataLst>
                <p:tags r:id="rId57"/>
              </p:custDataLst>
            </p:nvPr>
          </p:nvSpPr>
          <p:spPr>
            <a:xfrm>
              <a:off x="3928" y="1709"/>
              <a:ext cx="482" cy="415"/>
            </a:xfrm>
            <a:custGeom>
              <a:avLst/>
              <a:gdLst/>
              <a:ahLst/>
              <a:cxnLst/>
              <a:rect l="0" t="0" r="0" b="0"/>
              <a:pathLst>
                <a:path w="3040381" h="2615058">
                  <a:moveTo>
                    <a:pt x="2866517" y="0"/>
                  </a:moveTo>
                  <a:lnTo>
                    <a:pt x="0" y="2359406"/>
                  </a:lnTo>
                  <a:cubicBezTo>
                    <a:pt x="46796" y="2431779"/>
                    <a:pt x="71589" y="2516173"/>
                    <a:pt x="71374" y="2602357"/>
                  </a:cubicBezTo>
                  <a:cubicBezTo>
                    <a:pt x="71374" y="2606421"/>
                    <a:pt x="71374" y="2610358"/>
                    <a:pt x="71374" y="2615057"/>
                  </a:cubicBezTo>
                  <a:lnTo>
                    <a:pt x="1461643" y="2615057"/>
                  </a:lnTo>
                  <a:cubicBezTo>
                    <a:pt x="1465326" y="2378456"/>
                    <a:pt x="1652143" y="2186559"/>
                    <a:pt x="1879727" y="2186559"/>
                  </a:cubicBezTo>
                  <a:cubicBezTo>
                    <a:pt x="1931730" y="2186580"/>
                    <a:pt x="1983233" y="2196716"/>
                    <a:pt x="2031365" y="2216404"/>
                  </a:cubicBezTo>
                  <a:lnTo>
                    <a:pt x="3040380" y="103251"/>
                  </a:lnTo>
                  <a:cubicBezTo>
                    <a:pt x="2974787" y="83724"/>
                    <a:pt x="2915053" y="48250"/>
                    <a:pt x="2866517" y="0"/>
                  </a:cubicBezTo>
                  <a:close/>
                </a:path>
              </a:pathLst>
            </a:custGeom>
            <a:blipFill dpi="0" rotWithShape="0">
              <a:blip r:embed="rId45" cstate="screen"/>
              <a:srcRect/>
              <a:stretch>
                <a:fillRect l="-323000" t="-240000" r="-135000" b="-107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4" name="PA-任意多边形 14"/>
            <p:cNvSpPr/>
            <p:nvPr>
              <p:custDataLst>
                <p:tags r:id="rId58"/>
              </p:custDataLst>
            </p:nvPr>
          </p:nvSpPr>
          <p:spPr>
            <a:xfrm>
              <a:off x="3904" y="2126"/>
              <a:ext cx="287" cy="325"/>
            </a:xfrm>
            <a:custGeom>
              <a:avLst/>
              <a:gdLst/>
              <a:ahLst/>
              <a:cxnLst/>
              <a:rect l="0" t="0" r="0" b="0"/>
              <a:pathLst>
                <a:path w="1809497" h="2051686">
                  <a:moveTo>
                    <a:pt x="855091" y="1991995"/>
                  </a:moveTo>
                  <a:cubicBezTo>
                    <a:pt x="923985" y="1992031"/>
                    <a:pt x="991718" y="2009740"/>
                    <a:pt x="1051814" y="2043430"/>
                  </a:cubicBezTo>
                  <a:lnTo>
                    <a:pt x="1809496" y="349885"/>
                  </a:lnTo>
                  <a:cubicBezTo>
                    <a:pt x="1693400" y="270590"/>
                    <a:pt x="1622257" y="140530"/>
                    <a:pt x="1618107" y="0"/>
                  </a:cubicBezTo>
                  <a:lnTo>
                    <a:pt x="231140" y="0"/>
                  </a:lnTo>
                  <a:cubicBezTo>
                    <a:pt x="222848" y="152981"/>
                    <a:pt x="135185" y="290496"/>
                    <a:pt x="0" y="362585"/>
                  </a:cubicBezTo>
                  <a:lnTo>
                    <a:pt x="644525" y="2051685"/>
                  </a:lnTo>
                  <a:cubicBezTo>
                    <a:pt x="707874" y="2012768"/>
                    <a:pt x="780744" y="1992111"/>
                    <a:pt x="855091" y="1991995"/>
                  </a:cubicBezTo>
                  <a:close/>
                </a:path>
              </a:pathLst>
            </a:custGeom>
            <a:blipFill dpi="0" rotWithShape="0">
              <a:blip r:embed="rId45" cstate="screen"/>
              <a:srcRect/>
              <a:stretch>
                <a:fillRect l="-534000" t="-435000" r="-303000" b="-36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5" name="PA-任意多边形 15"/>
            <p:cNvSpPr/>
            <p:nvPr>
              <p:custDataLst>
                <p:tags r:id="rId59"/>
              </p:custDataLst>
            </p:nvPr>
          </p:nvSpPr>
          <p:spPr>
            <a:xfrm>
              <a:off x="3402" y="2173"/>
              <a:ext cx="601" cy="352"/>
            </a:xfrm>
            <a:custGeom>
              <a:avLst/>
              <a:gdLst/>
              <a:ahLst/>
              <a:cxnLst/>
              <a:rect l="0" t="0" r="0" b="0"/>
              <a:pathLst>
                <a:path w="3791205" h="2220723">
                  <a:moveTo>
                    <a:pt x="3600704" y="2125599"/>
                  </a:moveTo>
                  <a:cubicBezTo>
                    <a:pt x="3600103" y="1980026"/>
                    <a:pt x="3671388" y="1843537"/>
                    <a:pt x="3791204" y="1760856"/>
                  </a:cubicBezTo>
                  <a:lnTo>
                    <a:pt x="3152902" y="84709"/>
                  </a:lnTo>
                  <a:cubicBezTo>
                    <a:pt x="3101872" y="107161"/>
                    <a:pt x="3046729" y="118752"/>
                    <a:pt x="2990977" y="118745"/>
                  </a:cubicBezTo>
                  <a:cubicBezTo>
                    <a:pt x="2883646" y="118390"/>
                    <a:pt x="2780786" y="75721"/>
                    <a:pt x="2704719" y="0"/>
                  </a:cubicBezTo>
                  <a:lnTo>
                    <a:pt x="0" y="2220722"/>
                  </a:lnTo>
                  <a:lnTo>
                    <a:pt x="3610991" y="2220722"/>
                  </a:lnTo>
                  <a:cubicBezTo>
                    <a:pt x="3604198" y="2189469"/>
                    <a:pt x="3600751" y="2157582"/>
                    <a:pt x="3600704" y="2125599"/>
                  </a:cubicBezTo>
                  <a:close/>
                </a:path>
              </a:pathLst>
            </a:custGeom>
            <a:blipFill dpi="0" rotWithShape="0">
              <a:blip r:embed="rId45" cstate="screen"/>
              <a:srcRect/>
              <a:stretch>
                <a:fillRect l="-172000" t="-415000" r="-176000" b="-12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6" name="PA-任意多边形 16"/>
            <p:cNvSpPr/>
            <p:nvPr>
              <p:custDataLst>
                <p:tags r:id="rId60"/>
              </p:custDataLst>
            </p:nvPr>
          </p:nvSpPr>
          <p:spPr>
            <a:xfrm>
              <a:off x="4075" y="2125"/>
              <a:ext cx="415" cy="346"/>
            </a:xfrm>
            <a:custGeom>
              <a:avLst/>
              <a:gdLst/>
              <a:ahLst/>
              <a:cxnLst/>
              <a:rect l="0" t="0" r="0" b="0"/>
              <a:pathLst>
                <a:path w="2619630" h="2182496">
                  <a:moveTo>
                    <a:pt x="114427" y="2182495"/>
                  </a:moveTo>
                  <a:lnTo>
                    <a:pt x="2619629" y="98425"/>
                  </a:lnTo>
                  <a:cubicBezTo>
                    <a:pt x="2601484" y="67459"/>
                    <a:pt x="2587156" y="34411"/>
                    <a:pt x="2576957" y="0"/>
                  </a:cubicBezTo>
                  <a:lnTo>
                    <a:pt x="1369695" y="0"/>
                  </a:lnTo>
                  <a:cubicBezTo>
                    <a:pt x="1359154" y="231521"/>
                    <a:pt x="1174751" y="416814"/>
                    <a:pt x="949960" y="416814"/>
                  </a:cubicBezTo>
                  <a:cubicBezTo>
                    <a:pt x="892631" y="416822"/>
                    <a:pt x="835958" y="404613"/>
                    <a:pt x="783717" y="381000"/>
                  </a:cubicBezTo>
                  <a:lnTo>
                    <a:pt x="0" y="2063496"/>
                  </a:lnTo>
                  <a:cubicBezTo>
                    <a:pt x="45453" y="2095419"/>
                    <a:pt x="84308" y="2135826"/>
                    <a:pt x="114427" y="2182495"/>
                  </a:cubicBezTo>
                  <a:close/>
                </a:path>
              </a:pathLst>
            </a:custGeom>
            <a:blipFill dpi="0" rotWithShape="0">
              <a:blip r:embed="rId45" cstate="screen"/>
              <a:srcRect/>
              <a:stretch>
                <a:fillRect l="-411000" t="-408000" r="-138000" b="-28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27" name="图片 226" descr="G:\项目预答辩\logo.giflogo"/>
          <p:cNvPicPr>
            <a:picLocks noChangeAspect="1"/>
          </p:cNvPicPr>
          <p:nvPr/>
        </p:nvPicPr>
        <p:blipFill>
          <a:blip r:embed="rId61"/>
          <a:srcRect/>
          <a:stretch>
            <a:fillRect/>
          </a:stretch>
        </p:blipFill>
        <p:spPr>
          <a:xfrm>
            <a:off x="9888855" y="514350"/>
            <a:ext cx="1452245" cy="389255"/>
          </a:xfrm>
          <a:prstGeom prst="rect">
            <a:avLst/>
          </a:prstGeom>
        </p:spPr>
      </p:pic>
    </p:spTree>
    <p:custDataLst>
      <p:tags r:id="rId62"/>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a:xfrm>
            <a:off x="669882" y="3346650"/>
            <a:ext cx="10852237" cy="648000"/>
          </a:xfrm>
        </p:spPr>
        <p:txBody>
          <a:bodyPr/>
          <a:p>
            <a:pPr algn="ctr"/>
            <a:r>
              <a:rPr lang="zh-CN" altLang="en-US" sz="3200">
                <a:solidFill>
                  <a:schemeClr val="bg2"/>
                </a:solidFill>
                <a:latin typeface="微软雅黑 Light" panose="020B0502040204020203" charset="-122"/>
                <a:ea typeface="微软雅黑 Light" panose="020B0502040204020203" charset="-122"/>
              </a:rPr>
              <a:t>系统展示</a:t>
            </a:r>
            <a:endParaRPr lang="zh-CN" altLang="en-US" sz="3200">
              <a:solidFill>
                <a:schemeClr val="bg2"/>
              </a:solidFill>
              <a:latin typeface="微软雅黑 Light" panose="020B0502040204020203" charset="-122"/>
              <a:ea typeface="微软雅黑 Light" panose="020B0502040204020203" charset="-122"/>
            </a:endParaRPr>
          </a:p>
        </p:txBody>
      </p:sp>
      <p:pic>
        <p:nvPicPr>
          <p:cNvPr id="155" name="内容占位符 154" descr="G:\项目预答辩\logo.giflogo"/>
          <p:cNvPicPr>
            <a:picLocks noChangeAspect="1"/>
          </p:cNvPicPr>
          <p:nvPr>
            <p:ph idx="1"/>
          </p:nvPr>
        </p:nvPicPr>
        <p:blipFill>
          <a:blip r:embed="rId1"/>
          <a:srcRect/>
          <a:stretch>
            <a:fillRect/>
          </a:stretch>
        </p:blipFill>
        <p:spPr>
          <a:xfrm>
            <a:off x="5207000" y="4121150"/>
            <a:ext cx="1826895" cy="485775"/>
          </a:xfrm>
          <a:prstGeom prst="rect">
            <a:avLst/>
          </a:prstGeom>
        </p:spPr>
      </p:pic>
      <p:grpSp>
        <p:nvGrpSpPr>
          <p:cNvPr id="6" name="组合 5"/>
          <p:cNvGrpSpPr/>
          <p:nvPr>
            <p:custDataLst>
              <p:tags r:id="rId2"/>
            </p:custDataLst>
          </p:nvPr>
        </p:nvGrpSpPr>
        <p:grpSpPr>
          <a:xfrm>
            <a:off x="4842510" y="-8255"/>
            <a:ext cx="2371725" cy="2814320"/>
            <a:chOff x="952" y="1996"/>
            <a:chExt cx="6659" cy="7899"/>
          </a:xfrm>
        </p:grpSpPr>
        <p:sp>
          <p:nvSpPr>
            <p:cNvPr id="30" name="PA-任意多边形 29"/>
            <p:cNvSpPr/>
            <p:nvPr>
              <p:custDataLst>
                <p:tags r:id="rId3"/>
              </p:custDataLst>
            </p:nvPr>
          </p:nvSpPr>
          <p:spPr>
            <a:xfrm>
              <a:off x="1366" y="1996"/>
              <a:ext cx="1863" cy="538"/>
            </a:xfrm>
            <a:custGeom>
              <a:avLst/>
              <a:gdLst/>
              <a:ahLst/>
              <a:cxnLst/>
              <a:rect l="0" t="0" r="0" b="0"/>
              <a:pathLst>
                <a:path w="882905" h="254890">
                  <a:moveTo>
                    <a:pt x="0" y="0"/>
                  </a:moveTo>
                  <a:lnTo>
                    <a:pt x="441452" y="254889"/>
                  </a:lnTo>
                  <a:lnTo>
                    <a:pt x="882904" y="0"/>
                  </a:lnTo>
                  <a:close/>
                </a:path>
              </a:pathLst>
            </a:custGeom>
            <a:solidFill>
              <a:srgbClr val="BAD4DC"/>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任意多边形 28"/>
            <p:cNvSpPr/>
            <p:nvPr>
              <p:custDataLst>
                <p:tags r:id="rId4"/>
              </p:custDataLst>
            </p:nvPr>
          </p:nvSpPr>
          <p:spPr>
            <a:xfrm>
              <a:off x="1847" y="1996"/>
              <a:ext cx="3051" cy="1828"/>
            </a:xfrm>
            <a:custGeom>
              <a:avLst/>
              <a:gdLst/>
              <a:ahLst/>
              <a:cxnLst/>
              <a:rect l="0" t="0" r="0" b="0"/>
              <a:pathLst>
                <a:path w="1446277" h="866522">
                  <a:moveTo>
                    <a:pt x="0" y="0"/>
                  </a:moveTo>
                  <a:lnTo>
                    <a:pt x="0" y="449072"/>
                  </a:lnTo>
                  <a:lnTo>
                    <a:pt x="723011" y="866521"/>
                  </a:lnTo>
                  <a:lnTo>
                    <a:pt x="1446276" y="449072"/>
                  </a:lnTo>
                  <a:lnTo>
                    <a:pt x="1446276" y="0"/>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任意多边形 30"/>
            <p:cNvSpPr/>
            <p:nvPr>
              <p:custDataLst>
                <p:tags r:id="rId5"/>
              </p:custDataLst>
            </p:nvPr>
          </p:nvSpPr>
          <p:spPr>
            <a:xfrm>
              <a:off x="2966" y="1999"/>
              <a:ext cx="2192" cy="682"/>
            </a:xfrm>
            <a:custGeom>
              <a:avLst/>
              <a:gdLst/>
              <a:ahLst/>
              <a:cxnLst/>
              <a:rect l="0" t="0" r="0" b="0"/>
              <a:pathLst>
                <a:path w="1039242" h="323216">
                  <a:moveTo>
                    <a:pt x="1013079" y="0"/>
                  </a:moveTo>
                  <a:lnTo>
                    <a:pt x="1013079" y="8128"/>
                  </a:lnTo>
                  <a:lnTo>
                    <a:pt x="519684" y="292989"/>
                  </a:lnTo>
                  <a:lnTo>
                    <a:pt x="26289" y="8128"/>
                  </a:lnTo>
                  <a:lnTo>
                    <a:pt x="26289" y="0"/>
                  </a:lnTo>
                  <a:lnTo>
                    <a:pt x="0" y="0"/>
                  </a:lnTo>
                  <a:lnTo>
                    <a:pt x="0" y="23368"/>
                  </a:lnTo>
                  <a:lnTo>
                    <a:pt x="519684" y="323215"/>
                  </a:lnTo>
                  <a:lnTo>
                    <a:pt x="1039241" y="23368"/>
                  </a:lnTo>
                  <a:lnTo>
                    <a:pt x="1039241"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任意多边形 9"/>
            <p:cNvSpPr/>
            <p:nvPr>
              <p:custDataLst>
                <p:tags r:id="rId6"/>
              </p:custDataLst>
            </p:nvPr>
          </p:nvSpPr>
          <p:spPr>
            <a:xfrm>
              <a:off x="3944" y="6704"/>
              <a:ext cx="2047" cy="2364"/>
            </a:xfrm>
            <a:custGeom>
              <a:avLst/>
              <a:gdLst/>
              <a:ahLst/>
              <a:cxnLst/>
              <a:rect l="0" t="0" r="0" b="0"/>
              <a:pathLst>
                <a:path w="970662" h="1120522">
                  <a:moveTo>
                    <a:pt x="970661" y="840359"/>
                  </a:moveTo>
                  <a:lnTo>
                    <a:pt x="485394" y="1120521"/>
                  </a:lnTo>
                  <a:lnTo>
                    <a:pt x="0" y="840359"/>
                  </a:lnTo>
                  <a:lnTo>
                    <a:pt x="0" y="280035"/>
                  </a:lnTo>
                  <a:lnTo>
                    <a:pt x="485394" y="0"/>
                  </a:lnTo>
                  <a:lnTo>
                    <a:pt x="970661" y="280035"/>
                  </a:lnTo>
                  <a:close/>
                </a:path>
              </a:pathLst>
            </a:custGeom>
            <a:solidFill>
              <a:schemeClr val="accent1">
                <a:alpha val="3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ImportSvg_636777031883892508"/>
            <p:cNvSpPr/>
            <p:nvPr>
              <p:custDataLst>
                <p:tags r:id="rId7"/>
              </p:custDataLst>
            </p:nvPr>
          </p:nvSpPr>
          <p:spPr>
            <a:xfrm>
              <a:off x="3912" y="8074"/>
              <a:ext cx="1577" cy="1821"/>
            </a:xfrm>
            <a:custGeom>
              <a:avLst/>
              <a:gdLst/>
              <a:ahLst/>
              <a:cxnLst/>
              <a:rect l="l" t="t" r="r" b="b"/>
              <a:pathLst>
                <a:path w="747395" h="863600">
                  <a:moveTo>
                    <a:pt x="373635" y="0"/>
                  </a:moveTo>
                  <a:lnTo>
                    <a:pt x="1" y="215900"/>
                  </a:lnTo>
                  <a:lnTo>
                    <a:pt x="1" y="647700"/>
                  </a:lnTo>
                  <a:lnTo>
                    <a:pt x="373635" y="863600"/>
                  </a:lnTo>
                  <a:lnTo>
                    <a:pt x="747396" y="647700"/>
                  </a:lnTo>
                  <a:lnTo>
                    <a:pt x="747396" y="215900"/>
                  </a:lnTo>
                  <a:moveTo>
                    <a:pt x="728600" y="636778"/>
                  </a:moveTo>
                  <a:lnTo>
                    <a:pt x="373635" y="841756"/>
                  </a:lnTo>
                  <a:lnTo>
                    <a:pt x="18797" y="636778"/>
                  </a:lnTo>
                  <a:lnTo>
                    <a:pt x="18797" y="226822"/>
                  </a:lnTo>
                  <a:lnTo>
                    <a:pt x="373635" y="21844"/>
                  </a:lnTo>
                  <a:lnTo>
                    <a:pt x="728600" y="226822"/>
                  </a:lnTo>
                </a:path>
              </a:pathLst>
            </a:custGeom>
            <a:solidFill>
              <a:srgbClr val="A8D335"/>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PA_ImportSvg_636777031884351288"/>
            <p:cNvSpPr/>
            <p:nvPr>
              <p:custDataLst>
                <p:tags r:id="rId8"/>
              </p:custDataLst>
            </p:nvPr>
          </p:nvSpPr>
          <p:spPr>
            <a:xfrm>
              <a:off x="3467" y="5020"/>
              <a:ext cx="1921" cy="2219"/>
            </a:xfrm>
            <a:custGeom>
              <a:avLst/>
              <a:gdLst/>
              <a:ahLst/>
              <a:cxnLst/>
              <a:rect l="l" t="t" r="r" b="b"/>
              <a:pathLst>
                <a:path w="910717" h="1051814">
                  <a:moveTo>
                    <a:pt x="455296" y="0"/>
                  </a:moveTo>
                  <a:lnTo>
                    <a:pt x="1" y="262636"/>
                  </a:lnTo>
                  <a:lnTo>
                    <a:pt x="1" y="789051"/>
                  </a:lnTo>
                  <a:lnTo>
                    <a:pt x="455296" y="1051814"/>
                  </a:lnTo>
                  <a:lnTo>
                    <a:pt x="910718" y="789051"/>
                  </a:lnTo>
                  <a:lnTo>
                    <a:pt x="910718" y="262636"/>
                  </a:lnTo>
                  <a:moveTo>
                    <a:pt x="887096" y="774700"/>
                  </a:moveTo>
                  <a:lnTo>
                    <a:pt x="455296" y="1024255"/>
                  </a:lnTo>
                  <a:lnTo>
                    <a:pt x="22734" y="775335"/>
                  </a:lnTo>
                  <a:lnTo>
                    <a:pt x="22734" y="275971"/>
                  </a:lnTo>
                  <a:lnTo>
                    <a:pt x="455296" y="26289"/>
                  </a:lnTo>
                  <a:lnTo>
                    <a:pt x="887096" y="275971"/>
                  </a:lnTo>
                </a:path>
              </a:pathLst>
            </a:custGeom>
            <a:solidFill>
              <a:srgbClr val="00ADEE"/>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PA-任意多边形 3"/>
            <p:cNvSpPr/>
            <p:nvPr>
              <p:custDataLst>
                <p:tags r:id="rId9"/>
              </p:custDataLst>
            </p:nvPr>
          </p:nvSpPr>
          <p:spPr>
            <a:xfrm>
              <a:off x="2254" y="4950"/>
              <a:ext cx="2237" cy="2583"/>
            </a:xfrm>
            <a:custGeom>
              <a:avLst/>
              <a:gdLst/>
              <a:ahLst/>
              <a:cxnLst/>
              <a:rect l="0" t="0" r="0" b="0"/>
              <a:pathLst>
                <a:path w="1060705" h="1224662">
                  <a:moveTo>
                    <a:pt x="1060704" y="918337"/>
                  </a:moveTo>
                  <a:lnTo>
                    <a:pt x="530098" y="1224661"/>
                  </a:lnTo>
                  <a:lnTo>
                    <a:pt x="0" y="918337"/>
                  </a:lnTo>
                  <a:lnTo>
                    <a:pt x="0" y="306197"/>
                  </a:lnTo>
                  <a:lnTo>
                    <a:pt x="530098" y="0"/>
                  </a:lnTo>
                  <a:lnTo>
                    <a:pt x="1060704" y="306197"/>
                  </a:lnTo>
                  <a:close/>
                </a:path>
              </a:pathLst>
            </a:custGeom>
            <a:blipFill dpi="0" rotWithShape="0">
              <a:blip r:embed="rId10" cstate="email"/>
              <a:srcRect/>
              <a:tile tx="-818191.735609084" ty="-3149341.89859817"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任意多边形 4"/>
            <p:cNvSpPr/>
            <p:nvPr>
              <p:custDataLst>
                <p:tags r:id="rId11"/>
              </p:custDataLst>
            </p:nvPr>
          </p:nvSpPr>
          <p:spPr>
            <a:xfrm>
              <a:off x="3372" y="2306"/>
              <a:ext cx="2762" cy="3189"/>
            </a:xfrm>
            <a:custGeom>
              <a:avLst/>
              <a:gdLst/>
              <a:ahLst/>
              <a:cxnLst/>
              <a:rect l="0" t="0" r="0" b="0"/>
              <a:pathLst>
                <a:path w="1309371" h="1511428">
                  <a:moveTo>
                    <a:pt x="1309370" y="1133475"/>
                  </a:moveTo>
                  <a:lnTo>
                    <a:pt x="654685" y="1511427"/>
                  </a:lnTo>
                  <a:lnTo>
                    <a:pt x="0" y="1133475"/>
                  </a:lnTo>
                  <a:lnTo>
                    <a:pt x="0" y="377698"/>
                  </a:lnTo>
                  <a:lnTo>
                    <a:pt x="654685" y="0"/>
                  </a:lnTo>
                  <a:lnTo>
                    <a:pt x="1309370" y="377698"/>
                  </a:lnTo>
                  <a:close/>
                </a:path>
              </a:pathLst>
            </a:custGeom>
            <a:blipFill dpi="0" rotWithShape="0">
              <a:blip r:embed="rId10" cstate="email"/>
              <a:srcRect/>
              <a:tile tx="-1528049.8979772" ty="-1470910.68350612"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任意多边形 5"/>
            <p:cNvSpPr/>
            <p:nvPr>
              <p:custDataLst>
                <p:tags r:id="rId12"/>
              </p:custDataLst>
            </p:nvPr>
          </p:nvSpPr>
          <p:spPr>
            <a:xfrm>
              <a:off x="4648" y="5959"/>
              <a:ext cx="1965" cy="2268"/>
            </a:xfrm>
            <a:custGeom>
              <a:avLst/>
              <a:gdLst/>
              <a:ahLst/>
              <a:cxnLst/>
              <a:rect l="0" t="0" r="0" b="0"/>
              <a:pathLst>
                <a:path w="931292" h="1075564">
                  <a:moveTo>
                    <a:pt x="931291" y="806704"/>
                  </a:moveTo>
                  <a:lnTo>
                    <a:pt x="465709" y="1075563"/>
                  </a:lnTo>
                  <a:lnTo>
                    <a:pt x="0" y="806704"/>
                  </a:lnTo>
                  <a:lnTo>
                    <a:pt x="0" y="268859"/>
                  </a:lnTo>
                  <a:lnTo>
                    <a:pt x="465709" y="0"/>
                  </a:lnTo>
                  <a:lnTo>
                    <a:pt x="931291" y="268859"/>
                  </a:lnTo>
                  <a:close/>
                </a:path>
              </a:pathLst>
            </a:custGeom>
            <a:blipFill dpi="0" rotWithShape="0">
              <a:blip r:embed="rId10" cstate="email"/>
              <a:srcRect/>
              <a:tile tx="-2338327.26144019" ty="-3790440.31097126"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任意多边形 6"/>
            <p:cNvSpPr/>
            <p:nvPr>
              <p:custDataLst>
                <p:tags r:id="rId13"/>
              </p:custDataLst>
            </p:nvPr>
          </p:nvSpPr>
          <p:spPr>
            <a:xfrm>
              <a:off x="1249" y="3388"/>
              <a:ext cx="1638" cy="1892"/>
            </a:xfrm>
            <a:custGeom>
              <a:avLst/>
              <a:gdLst/>
              <a:ahLst/>
              <a:cxnLst/>
              <a:rect l="0" t="0" r="0" b="0"/>
              <a:pathLst>
                <a:path w="776733" h="897002">
                  <a:moveTo>
                    <a:pt x="776732" y="672719"/>
                  </a:moveTo>
                  <a:lnTo>
                    <a:pt x="388366" y="897001"/>
                  </a:lnTo>
                  <a:lnTo>
                    <a:pt x="0" y="672719"/>
                  </a:lnTo>
                  <a:lnTo>
                    <a:pt x="0" y="224282"/>
                  </a:lnTo>
                  <a:lnTo>
                    <a:pt x="388366" y="0"/>
                  </a:lnTo>
                  <a:lnTo>
                    <a:pt x="776732" y="224282"/>
                  </a:lnTo>
                  <a:close/>
                </a:path>
              </a:pathLst>
            </a:custGeom>
            <a:solidFill>
              <a:srgbClr val="BAD4DC">
                <a:alpha val="53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任意多边形 7"/>
            <p:cNvSpPr/>
            <p:nvPr>
              <p:custDataLst>
                <p:tags r:id="rId14"/>
              </p:custDataLst>
            </p:nvPr>
          </p:nvSpPr>
          <p:spPr>
            <a:xfrm>
              <a:off x="5794" y="2123"/>
              <a:ext cx="1638" cy="1892"/>
            </a:xfrm>
            <a:custGeom>
              <a:avLst/>
              <a:gdLst/>
              <a:ahLst/>
              <a:cxnLst/>
              <a:rect l="0" t="0" r="0" b="0"/>
              <a:pathLst>
                <a:path w="776606" h="897002">
                  <a:moveTo>
                    <a:pt x="776605" y="672592"/>
                  </a:moveTo>
                  <a:lnTo>
                    <a:pt x="388239" y="897001"/>
                  </a:lnTo>
                  <a:lnTo>
                    <a:pt x="0" y="672592"/>
                  </a:lnTo>
                  <a:lnTo>
                    <a:pt x="0" y="224282"/>
                  </a:lnTo>
                  <a:lnTo>
                    <a:pt x="388239" y="0"/>
                  </a:lnTo>
                  <a:lnTo>
                    <a:pt x="776605" y="224282"/>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任意多边形 8"/>
            <p:cNvSpPr/>
            <p:nvPr>
              <p:custDataLst>
                <p:tags r:id="rId15"/>
              </p:custDataLst>
            </p:nvPr>
          </p:nvSpPr>
          <p:spPr>
            <a:xfrm>
              <a:off x="2906" y="7446"/>
              <a:ext cx="1990" cy="2298"/>
            </a:xfrm>
            <a:custGeom>
              <a:avLst/>
              <a:gdLst/>
              <a:ahLst/>
              <a:cxnLst/>
              <a:rect l="0" t="0" r="0" b="0"/>
              <a:pathLst>
                <a:path w="943611" h="1089407">
                  <a:moveTo>
                    <a:pt x="943610" y="816864"/>
                  </a:moveTo>
                  <a:lnTo>
                    <a:pt x="471678" y="1089406"/>
                  </a:lnTo>
                  <a:lnTo>
                    <a:pt x="0" y="816864"/>
                  </a:lnTo>
                  <a:lnTo>
                    <a:pt x="0" y="272288"/>
                  </a:lnTo>
                  <a:lnTo>
                    <a:pt x="471678" y="0"/>
                  </a:lnTo>
                  <a:lnTo>
                    <a:pt x="943610" y="272288"/>
                  </a:lnTo>
                  <a:close/>
                </a:path>
              </a:pathLst>
            </a:custGeom>
            <a:blipFill dpi="0" rotWithShape="0">
              <a:blip r:embed="rId10" cstate="email"/>
              <a:srcRect/>
              <a:tile tx="-1231739.94724502" ty="-4734279.53546307"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任意多边形 26"/>
            <p:cNvSpPr/>
            <p:nvPr>
              <p:custDataLst>
                <p:tags r:id="rId16"/>
              </p:custDataLst>
            </p:nvPr>
          </p:nvSpPr>
          <p:spPr>
            <a:xfrm>
              <a:off x="966" y="4062"/>
              <a:ext cx="2481" cy="2864"/>
            </a:xfrm>
            <a:custGeom>
              <a:avLst/>
              <a:gdLst/>
              <a:ahLst/>
              <a:cxnLst/>
              <a:rect l="0" t="0" r="0" b="0"/>
              <a:pathLst>
                <a:path w="1176275" h="1357758">
                  <a:moveTo>
                    <a:pt x="1176274" y="1018413"/>
                  </a:moveTo>
                  <a:lnTo>
                    <a:pt x="588010" y="1357757"/>
                  </a:lnTo>
                  <a:lnTo>
                    <a:pt x="0" y="1018413"/>
                  </a:lnTo>
                  <a:lnTo>
                    <a:pt x="0" y="339344"/>
                  </a:lnTo>
                  <a:lnTo>
                    <a:pt x="588010" y="0"/>
                  </a:lnTo>
                  <a:lnTo>
                    <a:pt x="1176274" y="339344"/>
                  </a:lnTo>
                  <a:close/>
                </a:path>
              </a:pathLst>
            </a:custGeom>
            <a:blipFill dpi="0" rotWithShape="0">
              <a:blip r:embed="rId10" cstate="email"/>
              <a:srcRect/>
              <a:tile tx="0" ty="-2585907.47099471"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任意多边形 27"/>
            <p:cNvSpPr/>
            <p:nvPr>
              <p:custDataLst>
                <p:tags r:id="rId17"/>
              </p:custDataLst>
            </p:nvPr>
          </p:nvSpPr>
          <p:spPr>
            <a:xfrm>
              <a:off x="1156" y="1996"/>
              <a:ext cx="3051" cy="2430"/>
            </a:xfrm>
            <a:custGeom>
              <a:avLst/>
              <a:gdLst/>
              <a:ahLst/>
              <a:cxnLst/>
              <a:rect l="0" t="0" r="0" b="0"/>
              <a:pathLst>
                <a:path w="1446150" h="1151764">
                  <a:moveTo>
                    <a:pt x="0" y="0"/>
                  </a:moveTo>
                  <a:lnTo>
                    <a:pt x="0" y="734187"/>
                  </a:lnTo>
                  <a:lnTo>
                    <a:pt x="723138" y="1151763"/>
                  </a:lnTo>
                  <a:lnTo>
                    <a:pt x="1446149" y="734187"/>
                  </a:lnTo>
                  <a:lnTo>
                    <a:pt x="1446149" y="0"/>
                  </a:lnTo>
                  <a:close/>
                </a:path>
              </a:pathLst>
            </a:custGeom>
            <a:blipFill dpi="0" rotWithShape="0">
              <a:blip r:embed="rId10" cstate="email"/>
              <a:srcRect/>
              <a:tile tx="-120700.440181182" ty="-1274030.16559203"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任意多边形 31"/>
            <p:cNvSpPr/>
            <p:nvPr>
              <p:custDataLst>
                <p:tags r:id="rId18"/>
              </p:custDataLst>
            </p:nvPr>
          </p:nvSpPr>
          <p:spPr>
            <a:xfrm>
              <a:off x="6511" y="2003"/>
              <a:ext cx="1100" cy="1235"/>
            </a:xfrm>
            <a:custGeom>
              <a:avLst/>
              <a:gdLst/>
              <a:ahLst/>
              <a:cxnLst/>
              <a:rect l="0" t="0" r="0" b="0"/>
              <a:pathLst>
                <a:path w="521463" h="585471">
                  <a:moveTo>
                    <a:pt x="521462" y="0"/>
                  </a:moveTo>
                  <a:lnTo>
                    <a:pt x="0" y="0"/>
                  </a:lnTo>
                  <a:lnTo>
                    <a:pt x="0" y="284226"/>
                  </a:lnTo>
                  <a:lnTo>
                    <a:pt x="521462" y="585470"/>
                  </a:lnTo>
                  <a:close/>
                </a:path>
              </a:pathLst>
            </a:custGeom>
            <a:solidFill>
              <a:schemeClr val="accent1">
                <a:alpha val="5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任意多边形 32"/>
            <p:cNvSpPr/>
            <p:nvPr>
              <p:custDataLst>
                <p:tags r:id="rId19"/>
              </p:custDataLst>
            </p:nvPr>
          </p:nvSpPr>
          <p:spPr>
            <a:xfrm>
              <a:off x="4968" y="2001"/>
              <a:ext cx="2643" cy="948"/>
            </a:xfrm>
            <a:custGeom>
              <a:avLst/>
              <a:gdLst/>
              <a:ahLst/>
              <a:cxnLst/>
              <a:rect l="0" t="0" r="0" b="0"/>
              <a:pathLst>
                <a:path w="1252983" h="449581">
                  <a:moveTo>
                    <a:pt x="1252982" y="0"/>
                  </a:moveTo>
                  <a:lnTo>
                    <a:pt x="0" y="0"/>
                  </a:lnTo>
                  <a:lnTo>
                    <a:pt x="0" y="32004"/>
                  </a:lnTo>
                  <a:lnTo>
                    <a:pt x="723138" y="449580"/>
                  </a:lnTo>
                  <a:lnTo>
                    <a:pt x="1252982" y="143510"/>
                  </a:lnTo>
                  <a:close/>
                </a:path>
              </a:pathLst>
            </a:custGeom>
            <a:blipFill dpi="0" rotWithShape="0">
              <a:blip r:embed="rId10" cstate="email"/>
              <a:srcRect/>
              <a:tile tx="-2541143.87925965" ty="-1276998.21377562"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ImportSvg_636777031883288426"/>
            <p:cNvSpPr/>
            <p:nvPr>
              <p:custDataLst>
                <p:tags r:id="rId20"/>
              </p:custDataLst>
            </p:nvPr>
          </p:nvSpPr>
          <p:spPr>
            <a:xfrm>
              <a:off x="1486" y="2045"/>
              <a:ext cx="2576" cy="2975"/>
            </a:xfrm>
            <a:custGeom>
              <a:avLst/>
              <a:gdLst/>
              <a:ahLst/>
              <a:cxnLst/>
              <a:rect l="l" t="t" r="r" b="b"/>
              <a:pathLst>
                <a:path w="1221360" h="1410336">
                  <a:moveTo>
                    <a:pt x="610362" y="0"/>
                  </a:moveTo>
                  <a:lnTo>
                    <a:pt x="0" y="352552"/>
                  </a:lnTo>
                  <a:lnTo>
                    <a:pt x="0" y="1057656"/>
                  </a:lnTo>
                  <a:lnTo>
                    <a:pt x="610362" y="1410335"/>
                  </a:lnTo>
                  <a:lnTo>
                    <a:pt x="1221359" y="1057656"/>
                  </a:lnTo>
                  <a:lnTo>
                    <a:pt x="1221359" y="352552"/>
                  </a:lnTo>
                  <a:moveTo>
                    <a:pt x="1190244" y="1040003"/>
                  </a:moveTo>
                  <a:lnTo>
                    <a:pt x="610362" y="1374648"/>
                  </a:lnTo>
                  <a:lnTo>
                    <a:pt x="30861" y="1040003"/>
                  </a:lnTo>
                  <a:lnTo>
                    <a:pt x="30861" y="370586"/>
                  </a:lnTo>
                  <a:lnTo>
                    <a:pt x="610362" y="35560"/>
                  </a:lnTo>
                  <a:lnTo>
                    <a:pt x="1190625" y="370586"/>
                  </a:lnTo>
                </a:path>
              </a:pathLst>
            </a:custGeom>
            <a:solidFill>
              <a:srgbClr val="FF800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PA_ImportSvg_636777031885069364"/>
            <p:cNvSpPr/>
            <p:nvPr>
              <p:custDataLst>
                <p:tags r:id="rId21"/>
              </p:custDataLst>
            </p:nvPr>
          </p:nvSpPr>
          <p:spPr>
            <a:xfrm>
              <a:off x="5090" y="2807"/>
              <a:ext cx="2192" cy="2531"/>
            </a:xfrm>
            <a:custGeom>
              <a:avLst/>
              <a:gdLst/>
              <a:ahLst/>
              <a:cxnLst/>
              <a:rect l="l" t="t" r="r" b="b"/>
              <a:pathLst>
                <a:path w="1039114" h="1199897">
                  <a:moveTo>
                    <a:pt x="519557" y="1"/>
                  </a:moveTo>
                  <a:lnTo>
                    <a:pt x="0" y="300102"/>
                  </a:lnTo>
                  <a:lnTo>
                    <a:pt x="0" y="900050"/>
                  </a:lnTo>
                  <a:lnTo>
                    <a:pt x="519557" y="1199897"/>
                  </a:lnTo>
                  <a:lnTo>
                    <a:pt x="1039114" y="900050"/>
                  </a:lnTo>
                  <a:lnTo>
                    <a:pt x="1039114" y="300102"/>
                  </a:lnTo>
                  <a:moveTo>
                    <a:pt x="1012825" y="884810"/>
                  </a:moveTo>
                  <a:lnTo>
                    <a:pt x="519557" y="1169671"/>
                  </a:lnTo>
                  <a:lnTo>
                    <a:pt x="26162" y="884810"/>
                  </a:lnTo>
                  <a:lnTo>
                    <a:pt x="26162" y="315088"/>
                  </a:lnTo>
                  <a:lnTo>
                    <a:pt x="519557" y="30227"/>
                  </a:lnTo>
                  <a:lnTo>
                    <a:pt x="1012825" y="315088"/>
                  </a:lnTo>
                </a:path>
              </a:pathLst>
            </a:custGeom>
            <a:solidFill>
              <a:srgbClr val="0072BD"/>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PA-任意多边形 33"/>
            <p:cNvSpPr/>
            <p:nvPr>
              <p:custDataLst>
                <p:tags r:id="rId22"/>
              </p:custDataLst>
            </p:nvPr>
          </p:nvSpPr>
          <p:spPr>
            <a:xfrm>
              <a:off x="952" y="1996"/>
              <a:ext cx="1327" cy="835"/>
            </a:xfrm>
            <a:custGeom>
              <a:avLst/>
              <a:gdLst/>
              <a:ahLst/>
              <a:cxnLst/>
              <a:rect l="0" t="0" r="0" b="0"/>
              <a:pathLst>
                <a:path w="629413" h="395987">
                  <a:moveTo>
                    <a:pt x="0" y="0"/>
                  </a:moveTo>
                  <a:lnTo>
                    <a:pt x="0" y="371983"/>
                  </a:lnTo>
                  <a:lnTo>
                    <a:pt x="41529" y="395986"/>
                  </a:lnTo>
                  <a:lnTo>
                    <a:pt x="629412" y="56515"/>
                  </a:lnTo>
                  <a:lnTo>
                    <a:pt x="629412" y="0"/>
                  </a:lnTo>
                  <a:close/>
                </a:path>
              </a:pathLst>
            </a:custGeom>
            <a:solidFill>
              <a:schemeClr val="accent1">
                <a:alpha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3"/>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2"/>
                </a:solidFill>
                <a:latin typeface="微软雅黑 Light" panose="020B0502040204020203" charset="-122"/>
                <a:ea typeface="微软雅黑 Light" panose="020B0502040204020203" charset="-122"/>
              </a:rPr>
              <a:t>用户登录注册</a:t>
            </a:r>
            <a:endParaRPr lang="en-US" altLang="zh-CN">
              <a:solidFill>
                <a:schemeClr val="bg2"/>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781685" y="1384300"/>
            <a:ext cx="2395220" cy="3983355"/>
          </a:xfrm>
        </p:spPr>
        <p:txBody>
          <a:bodyPr/>
          <a:p>
            <a:r>
              <a:rPr lang="zh-CN" altLang="en-US">
                <a:solidFill>
                  <a:schemeClr val="bg2"/>
                </a:solidFill>
              </a:rPr>
              <a:t>网上书城系统提供了用户登录功能以及</a:t>
            </a:r>
            <a:r>
              <a:rPr>
                <a:solidFill>
                  <a:schemeClr val="bg2"/>
                </a:solidFill>
                <a:sym typeface="+mn-ea"/>
              </a:rPr>
              <a:t>用户注册功能，只需要提供给系统正确的用户名密码以及正确的个人信息（信息不正确无法登录且会弹出提醒），即可登录本系统！注册成功后会自动跳转回登录页面，</a:t>
            </a:r>
            <a:endParaRPr lang="zh-CN" altLang="en-US">
              <a:solidFill>
                <a:schemeClr val="bg2"/>
              </a:solidFill>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5" name="图片 154" descr="G:\项目预答辩\logo.giflogo"/>
          <p:cNvPicPr>
            <a:picLocks noChangeAspect="1"/>
          </p:cNvPicPr>
          <p:nvPr/>
        </p:nvPicPr>
        <p:blipFill>
          <a:blip r:embed="rId1"/>
          <a:srcRect/>
          <a:stretch>
            <a:fillRect/>
          </a:stretch>
        </p:blipFill>
        <p:spPr>
          <a:xfrm>
            <a:off x="9888855" y="514350"/>
            <a:ext cx="1452245" cy="389255"/>
          </a:xfrm>
          <a:prstGeom prst="rect">
            <a:avLst/>
          </a:prstGeom>
        </p:spPr>
      </p:pic>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7" name="图片 1" descr="G:\项目预答辩\用户登录.png用户登录"/>
          <p:cNvPicPr>
            <a:picLocks noChangeAspect="1"/>
          </p:cNvPicPr>
          <p:nvPr/>
        </p:nvPicPr>
        <p:blipFill>
          <a:blip r:embed="rId2"/>
          <a:srcRect l="20405" t="12736" r="21222"/>
          <a:stretch>
            <a:fillRect/>
          </a:stretch>
        </p:blipFill>
        <p:spPr>
          <a:xfrm>
            <a:off x="3176905" y="1384300"/>
            <a:ext cx="5136515" cy="3982720"/>
          </a:xfrm>
          <a:prstGeom prst="rect">
            <a:avLst/>
          </a:prstGeom>
          <a:noFill/>
          <a:ln w="28575">
            <a:solidFill>
              <a:srgbClr val="F19C63"/>
            </a:solidFill>
          </a:ln>
        </p:spPr>
      </p:pic>
      <p:pic>
        <p:nvPicPr>
          <p:cNvPr id="4" name="图片 3" descr="用户注册"/>
          <p:cNvPicPr>
            <a:picLocks noChangeAspect="1"/>
          </p:cNvPicPr>
          <p:nvPr/>
        </p:nvPicPr>
        <p:blipFill>
          <a:blip r:embed="rId3"/>
          <a:srcRect l="20606" t="12634" r="21020"/>
          <a:stretch>
            <a:fillRect/>
          </a:stretch>
        </p:blipFill>
        <p:spPr>
          <a:xfrm>
            <a:off x="5991225" y="2240280"/>
            <a:ext cx="5137150" cy="4048760"/>
          </a:xfrm>
          <a:prstGeom prst="rect">
            <a:avLst/>
          </a:prstGeom>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2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amond(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2"/>
                </a:solidFill>
                <a:latin typeface="微软雅黑 Light" panose="020B0502040204020203" charset="-122"/>
                <a:ea typeface="微软雅黑 Light" panose="020B0502040204020203" charset="-122"/>
              </a:rPr>
              <a:t>图书展示界面</a:t>
            </a:r>
            <a:endParaRPr lang="zh-CN" altLang="en-US">
              <a:solidFill>
                <a:schemeClr val="bg2"/>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781685" y="1440815"/>
            <a:ext cx="2522855" cy="3856990"/>
          </a:xfrm>
        </p:spPr>
        <p:txBody>
          <a:bodyPr/>
          <a:p>
            <a:r>
              <a:rPr lang="zh-CN" altLang="en-US">
                <a:solidFill>
                  <a:schemeClr val="bg2"/>
                </a:solidFill>
              </a:rPr>
              <a:t>网上书城系统相应的提供了对数据库图书的集中界面展示，主要有书店首页、精品推荐、最新出版、优惠促销四个板块对书城图书进行展示，也方便用户进行浏览查看，挑选自己感兴趣的图书并点击查看详细信息。</a:t>
            </a:r>
            <a:endParaRPr lang="zh-CN" altLang="en-US">
              <a:solidFill>
                <a:schemeClr val="bg2"/>
              </a:solidFill>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4" name="图片 3" descr="G:\项目预答辩\logo.giflogo"/>
          <p:cNvPicPr>
            <a:picLocks noChangeAspect="1"/>
          </p:cNvPicPr>
          <p:nvPr/>
        </p:nvPicPr>
        <p:blipFill>
          <a:blip r:embed="rId1"/>
          <a:srcRect/>
          <a:stretch>
            <a:fillRect/>
          </a:stretch>
        </p:blipFill>
        <p:spPr>
          <a:xfrm>
            <a:off x="9888855" y="514350"/>
            <a:ext cx="1452245" cy="408305"/>
          </a:xfrm>
          <a:prstGeom prst="rect">
            <a:avLst/>
          </a:prstGeom>
        </p:spPr>
      </p:pic>
      <p:pic>
        <p:nvPicPr>
          <p:cNvPr id="7" name="图片 2" descr="G:\项目预答辩\精品推荐.png精品推荐"/>
          <p:cNvPicPr>
            <a:picLocks noChangeAspect="1"/>
          </p:cNvPicPr>
          <p:nvPr/>
        </p:nvPicPr>
        <p:blipFill>
          <a:blip r:embed="rId2"/>
          <a:srcRect l="20378" t="12295" r="20971"/>
          <a:stretch>
            <a:fillRect/>
          </a:stretch>
        </p:blipFill>
        <p:spPr>
          <a:xfrm>
            <a:off x="3587115" y="1277620"/>
            <a:ext cx="4251960" cy="3629025"/>
          </a:xfrm>
          <a:prstGeom prst="rect">
            <a:avLst/>
          </a:prstGeom>
          <a:noFill/>
          <a:ln w="28575">
            <a:solidFill>
              <a:srgbClr val="0D638B"/>
            </a:solidFill>
          </a:ln>
        </p:spPr>
      </p:pic>
      <p:pic>
        <p:nvPicPr>
          <p:cNvPr id="8" name="图片 7" descr="优惠促销"/>
          <p:cNvPicPr>
            <a:picLocks noChangeAspect="1"/>
          </p:cNvPicPr>
          <p:nvPr/>
        </p:nvPicPr>
        <p:blipFill>
          <a:blip r:embed="rId3"/>
          <a:srcRect l="20284" t="12322" r="21370"/>
          <a:stretch>
            <a:fillRect/>
          </a:stretch>
        </p:blipFill>
        <p:spPr>
          <a:xfrm>
            <a:off x="6338570" y="1277620"/>
            <a:ext cx="5071745" cy="3629025"/>
          </a:xfrm>
          <a:prstGeom prst="rect">
            <a:avLst/>
          </a:prstGeom>
        </p:spPr>
      </p:pic>
      <p:pic>
        <p:nvPicPr>
          <p:cNvPr id="9" name="图片 8" descr="最新出版"/>
          <p:cNvPicPr>
            <a:picLocks noChangeAspect="1"/>
          </p:cNvPicPr>
          <p:nvPr/>
        </p:nvPicPr>
        <p:blipFill>
          <a:blip r:embed="rId4"/>
          <a:srcRect l="20284" t="12322" r="21364"/>
          <a:stretch>
            <a:fillRect/>
          </a:stretch>
        </p:blipFill>
        <p:spPr>
          <a:xfrm>
            <a:off x="5318760" y="3016885"/>
            <a:ext cx="4681855" cy="330200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heel(1)">
                                      <p:cBhvr>
                                        <p:cTn id="13" dur="20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dissolv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2"/>
                </a:solidFill>
                <a:latin typeface="微软雅黑 Light" panose="020B0502040204020203" charset="-122"/>
                <a:ea typeface="微软雅黑 Light" panose="020B0502040204020203" charset="-122"/>
              </a:rPr>
              <a:t>订单页面</a:t>
            </a:r>
            <a:endParaRPr lang="zh-CN" altLang="en-US">
              <a:solidFill>
                <a:schemeClr val="bg2"/>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781685" y="1465580"/>
            <a:ext cx="2281555" cy="4240530"/>
          </a:xfrm>
        </p:spPr>
        <p:txBody>
          <a:bodyPr/>
          <a:p>
            <a:r>
              <a:rPr lang="zh-CN" altLang="en-US">
                <a:solidFill>
                  <a:schemeClr val="bg2"/>
                </a:solidFill>
              </a:rPr>
              <a:t>用户四个图书展示界面点击查看图书详细信息之后，如需购买可点击加入购物车，在购物车中对图书进行添加、减少、删除操作。然后确认订单，交给后台对订单进行处理，</a:t>
            </a:r>
            <a:r>
              <a:rPr>
                <a:solidFill>
                  <a:schemeClr val="bg2"/>
                </a:solidFill>
                <a:sym typeface="+mn-ea"/>
              </a:rPr>
              <a:t>在我的订单页面可以查看自己提交的订单。</a:t>
            </a:r>
            <a:endParaRPr lang="zh-CN" altLang="en-US">
              <a:solidFill>
                <a:schemeClr val="bg2"/>
              </a:solidFill>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4" name="图片 3" descr="G:\项目预答辩\logo.giflogo"/>
          <p:cNvPicPr>
            <a:picLocks noChangeAspect="1"/>
          </p:cNvPicPr>
          <p:nvPr/>
        </p:nvPicPr>
        <p:blipFill>
          <a:blip r:embed="rId1"/>
          <a:srcRect/>
          <a:stretch>
            <a:fillRect/>
          </a:stretch>
        </p:blipFill>
        <p:spPr>
          <a:xfrm>
            <a:off x="9888855" y="514350"/>
            <a:ext cx="1452245" cy="417195"/>
          </a:xfrm>
          <a:prstGeom prst="rect">
            <a:avLst/>
          </a:prstGeom>
        </p:spPr>
      </p:pic>
      <p:pic>
        <p:nvPicPr>
          <p:cNvPr id="7" name="图片 6" descr="G:\项目预答辩\图书详情.png图书详情"/>
          <p:cNvPicPr>
            <a:picLocks noChangeAspect="1"/>
          </p:cNvPicPr>
          <p:nvPr/>
        </p:nvPicPr>
        <p:blipFill>
          <a:blip r:embed="rId2"/>
          <a:srcRect l="19926" t="12574" r="21131"/>
          <a:stretch>
            <a:fillRect/>
          </a:stretch>
        </p:blipFill>
        <p:spPr>
          <a:xfrm>
            <a:off x="3063240" y="1181735"/>
            <a:ext cx="4181475" cy="3809365"/>
          </a:xfrm>
          <a:prstGeom prst="rect">
            <a:avLst/>
          </a:prstGeom>
          <a:ln w="28575">
            <a:solidFill>
              <a:srgbClr val="F19C63"/>
            </a:solidFill>
          </a:ln>
        </p:spPr>
      </p:pic>
      <p:pic>
        <p:nvPicPr>
          <p:cNvPr id="8" name="图片 7" descr="G:\项目预答辩\我的订单1.png我的订单1"/>
          <p:cNvPicPr>
            <a:picLocks noChangeAspect="1"/>
          </p:cNvPicPr>
          <p:nvPr/>
        </p:nvPicPr>
        <p:blipFill>
          <a:blip r:embed="rId3"/>
          <a:srcRect l="20391" t="12519" r="21482"/>
          <a:stretch>
            <a:fillRect/>
          </a:stretch>
        </p:blipFill>
        <p:spPr>
          <a:xfrm>
            <a:off x="5181600" y="3148330"/>
            <a:ext cx="4146550" cy="3251835"/>
          </a:xfrm>
          <a:prstGeom prst="rect">
            <a:avLst/>
          </a:prstGeom>
        </p:spPr>
      </p:pic>
      <p:pic>
        <p:nvPicPr>
          <p:cNvPr id="9" name="图片 8" descr="G:\项目预答辩\购物车.png购物车"/>
          <p:cNvPicPr>
            <a:picLocks noChangeAspect="1"/>
          </p:cNvPicPr>
          <p:nvPr/>
        </p:nvPicPr>
        <p:blipFill>
          <a:blip r:embed="rId4"/>
          <a:srcRect l="20212" t="12201" r="21214"/>
          <a:stretch>
            <a:fillRect/>
          </a:stretch>
        </p:blipFill>
        <p:spPr>
          <a:xfrm>
            <a:off x="7296150" y="1181735"/>
            <a:ext cx="4044950" cy="347027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2"/>
                </a:solidFill>
                <a:latin typeface="微软雅黑 Light" panose="020B0502040204020203" charset="-122"/>
                <a:ea typeface="微软雅黑 Light" panose="020B0502040204020203" charset="-122"/>
              </a:rPr>
              <a:t>后台数据管理界面</a:t>
            </a:r>
            <a:endParaRPr lang="zh-CN" altLang="en-US">
              <a:solidFill>
                <a:schemeClr val="bg2"/>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781685" y="1529080"/>
            <a:ext cx="2781300" cy="4012565"/>
          </a:xfrm>
        </p:spPr>
        <p:txBody>
          <a:bodyPr/>
          <a:p>
            <a:r>
              <a:rPr lang="zh-CN" altLang="en-US">
                <a:solidFill>
                  <a:schemeClr val="bg2"/>
                </a:solidFill>
              </a:rPr>
              <a:t>在前台界面通过点击</a:t>
            </a:r>
            <a:r>
              <a:rPr lang="en-US" altLang="zh-CN">
                <a:solidFill>
                  <a:schemeClr val="bg2"/>
                </a:solidFill>
              </a:rPr>
              <a:t>“</a:t>
            </a:r>
            <a:r>
              <a:rPr>
                <a:solidFill>
                  <a:schemeClr val="bg2"/>
                </a:solidFill>
              </a:rPr>
              <a:t>后台管理</a:t>
            </a:r>
            <a:r>
              <a:rPr lang="en-US" altLang="zh-CN">
                <a:solidFill>
                  <a:schemeClr val="bg2"/>
                </a:solidFill>
              </a:rPr>
              <a:t>”(</a:t>
            </a:r>
            <a:r>
              <a:rPr>
                <a:solidFill>
                  <a:schemeClr val="bg2"/>
                </a:solidFill>
              </a:rPr>
              <a:t>或者在地址栏将</a:t>
            </a:r>
            <a:r>
              <a:rPr lang="en-US" altLang="zh-CN">
                <a:solidFill>
                  <a:schemeClr val="bg2"/>
                </a:solidFill>
              </a:rPr>
              <a:t>/index</a:t>
            </a:r>
            <a:r>
              <a:rPr>
                <a:solidFill>
                  <a:schemeClr val="bg2"/>
                </a:solidFill>
              </a:rPr>
              <a:t>更改为</a:t>
            </a:r>
            <a:r>
              <a:rPr lang="en-US" altLang="zh-CN">
                <a:solidFill>
                  <a:schemeClr val="bg2"/>
                </a:solidFill>
              </a:rPr>
              <a:t>/admin)</a:t>
            </a:r>
            <a:r>
              <a:rPr>
                <a:solidFill>
                  <a:schemeClr val="bg2"/>
                </a:solidFill>
              </a:rPr>
              <a:t>进入书店后台管理，对图书进行展示界面权限上的修改以及</a:t>
            </a:r>
            <a:r>
              <a:rPr lang="en-US" altLang="zh-CN">
                <a:solidFill>
                  <a:schemeClr val="bg2"/>
                </a:solidFill>
              </a:rPr>
              <a:t>CRUD</a:t>
            </a:r>
            <a:r>
              <a:rPr>
                <a:solidFill>
                  <a:schemeClr val="bg2"/>
                </a:solidFill>
              </a:rPr>
              <a:t>操作，还有对用户信息的管理。因为用户信息经过</a:t>
            </a:r>
            <a:r>
              <a:rPr lang="en-US" altLang="zh-CN">
                <a:solidFill>
                  <a:schemeClr val="bg2"/>
                </a:solidFill>
              </a:rPr>
              <a:t>MD5</a:t>
            </a:r>
            <a:r>
              <a:rPr>
                <a:solidFill>
                  <a:schemeClr val="bg2"/>
                </a:solidFill>
              </a:rPr>
              <a:t>进行了简单加密处理，所以后台管理员并不能够直接看到用户的信息。</a:t>
            </a:r>
            <a:endParaRPr>
              <a:solidFill>
                <a:schemeClr val="bg2"/>
              </a:solidFill>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155" name="图片 154" descr="G:\项目预答辩\logo.giflogo"/>
          <p:cNvPicPr>
            <a:picLocks noChangeAspect="1"/>
          </p:cNvPicPr>
          <p:nvPr/>
        </p:nvPicPr>
        <p:blipFill>
          <a:blip r:embed="rId1"/>
          <a:srcRect/>
          <a:stretch>
            <a:fillRect/>
          </a:stretch>
        </p:blipFill>
        <p:spPr>
          <a:xfrm>
            <a:off x="10073640" y="588645"/>
            <a:ext cx="1082675" cy="286385"/>
          </a:xfrm>
          <a:prstGeom prst="rect">
            <a:avLst/>
          </a:prstGeom>
        </p:spPr>
      </p:pic>
      <p:pic>
        <p:nvPicPr>
          <p:cNvPr id="4" name="图片 2" descr="G:\项目预答辩\图片5.png图片5"/>
          <p:cNvPicPr>
            <a:picLocks noChangeAspect="1"/>
          </p:cNvPicPr>
          <p:nvPr/>
        </p:nvPicPr>
        <p:blipFill>
          <a:blip r:embed="rId2"/>
          <a:srcRect t="13272"/>
          <a:stretch>
            <a:fillRect/>
          </a:stretch>
        </p:blipFill>
        <p:spPr>
          <a:xfrm>
            <a:off x="3562985" y="1167130"/>
            <a:ext cx="5926455" cy="3056255"/>
          </a:xfrm>
          <a:prstGeom prst="rect">
            <a:avLst/>
          </a:prstGeom>
          <a:noFill/>
          <a:ln w="28575">
            <a:solidFill>
              <a:srgbClr val="F19C63"/>
            </a:solidFill>
          </a:ln>
        </p:spPr>
      </p:pic>
      <p:pic>
        <p:nvPicPr>
          <p:cNvPr id="7" name="图片 6" descr="G:\项目预答辩\图片7.png图片7"/>
          <p:cNvPicPr>
            <a:picLocks noChangeAspect="1"/>
          </p:cNvPicPr>
          <p:nvPr/>
        </p:nvPicPr>
        <p:blipFill>
          <a:blip r:embed="rId3"/>
          <a:srcRect t="12919"/>
          <a:stretch>
            <a:fillRect/>
          </a:stretch>
        </p:blipFill>
        <p:spPr>
          <a:xfrm>
            <a:off x="4519295" y="2187575"/>
            <a:ext cx="6184900" cy="2889250"/>
          </a:xfrm>
          <a:prstGeom prst="rect">
            <a:avLst/>
          </a:prstGeom>
        </p:spPr>
      </p:pic>
      <p:pic>
        <p:nvPicPr>
          <p:cNvPr id="8" name="图片 7" descr="图片6"/>
          <p:cNvPicPr>
            <a:picLocks noChangeAspect="1"/>
          </p:cNvPicPr>
          <p:nvPr/>
        </p:nvPicPr>
        <p:blipFill>
          <a:blip r:embed="rId4"/>
          <a:srcRect t="13675"/>
          <a:stretch>
            <a:fillRect/>
          </a:stretch>
        </p:blipFill>
        <p:spPr>
          <a:xfrm>
            <a:off x="5699760" y="3214370"/>
            <a:ext cx="5922645" cy="3101340"/>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6" fill="hold" nodeType="clickEffect">
                                  <p:stCondLst>
                                    <p:cond delay="0"/>
                                  </p:stCondLst>
                                  <p:childTnLst>
                                    <p:set>
                                      <p:cBhvr>
                                        <p:cTn id="6" dur="2000" fill="hold">
                                          <p:stCondLst>
                                            <p:cond delay="0"/>
                                          </p:stCondLst>
                                        </p:cTn>
                                        <p:tgtEl>
                                          <p:spTgt spid="4"/>
                                        </p:tgtEl>
                                        <p:attrNameLst>
                                          <p:attrName>style.visibility</p:attrName>
                                        </p:attrNameLst>
                                      </p:cBhvr>
                                      <p:to>
                                        <p:strVal val="visible"/>
                                      </p:to>
                                    </p:set>
                                    <p:animEffect transition="in" filter="strips(downRight)">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9" fill="hold" nodeType="clickEffect">
                                  <p:stCondLst>
                                    <p:cond delay="0"/>
                                  </p:stCondLst>
                                  <p:childTnLst>
                                    <p:set>
                                      <p:cBhvr>
                                        <p:cTn id="11" dur="2000" fill="hold">
                                          <p:stCondLst>
                                            <p:cond delay="0"/>
                                          </p:stCondLst>
                                        </p:cTn>
                                        <p:tgtEl>
                                          <p:spTgt spid="7"/>
                                        </p:tgtEl>
                                        <p:attrNameLst>
                                          <p:attrName>style.visibility</p:attrName>
                                        </p:attrNameLst>
                                      </p:cBhvr>
                                      <p:to>
                                        <p:strVal val="visible"/>
                                      </p:to>
                                    </p:set>
                                    <p:animEffect transition="in" filter="strips(upLeft)">
                                      <p:cBhvr>
                                        <p:cTn id="12" dur="20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nodeType="clickEffect">
                                  <p:stCondLst>
                                    <p:cond delay="0"/>
                                  </p:stCondLst>
                                  <p:childTnLst>
                                    <p:set>
                                      <p:cBhvr>
                                        <p:cTn id="16" dur="2000" fill="hold">
                                          <p:stCondLst>
                                            <p:cond delay="0"/>
                                          </p:stCondLst>
                                        </p:cTn>
                                        <p:tgtEl>
                                          <p:spTgt spid="8"/>
                                        </p:tgtEl>
                                        <p:attrNameLst>
                                          <p:attrName>style.visibility</p:attrName>
                                        </p:attrNameLst>
                                      </p:cBhvr>
                                      <p:to>
                                        <p:strVal val="visible"/>
                                      </p:to>
                                    </p:set>
                                    <p:animEffect transition="in" filter="strips(downLeft)">
                                      <p:cBhvr>
                                        <p:cTn id="1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2"/>
                </a:solidFill>
                <a:latin typeface="微软雅黑 Light" panose="020B0502040204020203" charset="-122"/>
                <a:ea typeface="微软雅黑 Light" panose="020B0502040204020203" charset="-122"/>
              </a:rPr>
              <a:t>后台订单管理</a:t>
            </a:r>
            <a:endParaRPr lang="zh-CN" altLang="en-US">
              <a:solidFill>
                <a:schemeClr val="bg2"/>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781685" y="1561465"/>
            <a:ext cx="2266315" cy="5041265"/>
          </a:xfrm>
        </p:spPr>
        <p:txBody>
          <a:bodyPr/>
          <a:p>
            <a:r>
              <a:rPr lang="zh-CN" altLang="en-US">
                <a:solidFill>
                  <a:schemeClr val="bg2"/>
                </a:solidFill>
              </a:rPr>
              <a:t>前台用户确认提交的订单，由后台管理员进行统一查看处理。前台订单提交并付款</a:t>
            </a:r>
            <a:r>
              <a:rPr lang="en-US" altLang="zh-CN">
                <a:solidFill>
                  <a:schemeClr val="bg2"/>
                </a:solidFill>
              </a:rPr>
              <a:t>(</a:t>
            </a:r>
            <a:r>
              <a:rPr>
                <a:solidFill>
                  <a:schemeClr val="bg2"/>
                </a:solidFill>
              </a:rPr>
              <a:t>该模块还没有实现</a:t>
            </a:r>
            <a:r>
              <a:rPr lang="en-US" altLang="zh-CN">
                <a:solidFill>
                  <a:schemeClr val="bg2"/>
                </a:solidFill>
              </a:rPr>
              <a:t>)</a:t>
            </a:r>
            <a:r>
              <a:rPr lang="zh-CN" altLang="en-US">
                <a:solidFill>
                  <a:schemeClr val="bg2"/>
                </a:solidFill>
              </a:rPr>
              <a:t>之后，管理员可以处理订单进行发货。</a:t>
            </a:r>
            <a:endParaRPr lang="en-US" altLang="zh-CN">
              <a:solidFill>
                <a:schemeClr val="bg2"/>
              </a:solidFill>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4" name="图片 3" descr="G:\项目预答辩\logo.giflogo"/>
          <p:cNvPicPr>
            <a:picLocks noChangeAspect="1"/>
          </p:cNvPicPr>
          <p:nvPr/>
        </p:nvPicPr>
        <p:blipFill>
          <a:blip r:embed="rId1"/>
          <a:srcRect/>
          <a:stretch>
            <a:fillRect/>
          </a:stretch>
        </p:blipFill>
        <p:spPr>
          <a:xfrm>
            <a:off x="10073640" y="572770"/>
            <a:ext cx="1082675" cy="305435"/>
          </a:xfrm>
          <a:prstGeom prst="rect">
            <a:avLst/>
          </a:prstGeom>
        </p:spPr>
      </p:pic>
      <p:pic>
        <p:nvPicPr>
          <p:cNvPr id="7" name="图片 6" descr="G:\项目预答辩\订单列表.png订单列表"/>
          <p:cNvPicPr>
            <a:picLocks noChangeAspect="1"/>
          </p:cNvPicPr>
          <p:nvPr/>
        </p:nvPicPr>
        <p:blipFill>
          <a:blip r:embed="rId2"/>
          <a:srcRect t="13252"/>
          <a:stretch>
            <a:fillRect/>
          </a:stretch>
        </p:blipFill>
        <p:spPr>
          <a:xfrm>
            <a:off x="3185160" y="1307465"/>
            <a:ext cx="5565775" cy="2864485"/>
          </a:xfrm>
          <a:prstGeom prst="rect">
            <a:avLst/>
          </a:prstGeom>
          <a:ln w="31750">
            <a:solidFill>
              <a:schemeClr val="accent1"/>
            </a:solidFill>
          </a:ln>
        </p:spPr>
      </p:pic>
      <p:pic>
        <p:nvPicPr>
          <p:cNvPr id="8" name="图片 7" descr="G:\项目预答辩\图片4.png图片4"/>
          <p:cNvPicPr>
            <a:picLocks noChangeAspect="1"/>
          </p:cNvPicPr>
          <p:nvPr/>
        </p:nvPicPr>
        <p:blipFill>
          <a:blip r:embed="rId3"/>
          <a:srcRect l="777" t="16720" r="-777" b="-3159"/>
          <a:stretch>
            <a:fillRect/>
          </a:stretch>
        </p:blipFill>
        <p:spPr>
          <a:xfrm>
            <a:off x="4189730" y="2553335"/>
            <a:ext cx="5883910" cy="2872740"/>
          </a:xfrm>
          <a:prstGeom prst="rect">
            <a:avLst/>
          </a:prstGeom>
        </p:spPr>
      </p:pic>
      <p:pic>
        <p:nvPicPr>
          <p:cNvPr id="9" name="图片 8" descr="订单项"/>
          <p:cNvPicPr>
            <a:picLocks noChangeAspect="1"/>
          </p:cNvPicPr>
          <p:nvPr/>
        </p:nvPicPr>
        <p:blipFill>
          <a:blip r:embed="rId4"/>
          <a:srcRect t="13334"/>
          <a:stretch>
            <a:fillRect/>
          </a:stretch>
        </p:blipFill>
        <p:spPr>
          <a:xfrm>
            <a:off x="5004435" y="3437890"/>
            <a:ext cx="6151880" cy="2864485"/>
          </a:xfrm>
          <a:prstGeom prst="rect">
            <a:avLst/>
          </a:prstGeom>
        </p:spPr>
      </p:pic>
    </p:spTree>
    <p:custDataLst>
      <p:tags r:id="rId5"/>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000" fill="hold">
                                          <p:stCondLst>
                                            <p:cond delay="0"/>
                                          </p:stCondLst>
                                        </p:cTn>
                                        <p:tgtEl>
                                          <p:spTgt spid="7"/>
                                        </p:tgtEl>
                                        <p:attrNameLst>
                                          <p:attrName>style.visibility</p:attrName>
                                        </p:attrNameLst>
                                      </p:cBhvr>
                                      <p:to>
                                        <p:strVal val="visible"/>
                                      </p:to>
                                    </p:set>
                                    <p:animEffect transition="in" filter="wipe(left)">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2" fill="hold" nodeType="clickEffect">
                                  <p:stCondLst>
                                    <p:cond delay="0"/>
                                  </p:stCondLst>
                                  <p:childTnLst>
                                    <p:set>
                                      <p:cBhvr>
                                        <p:cTn id="11" dur="1000" fill="hold">
                                          <p:stCondLst>
                                            <p:cond delay="0"/>
                                          </p:stCondLst>
                                        </p:cTn>
                                        <p:tgtEl>
                                          <p:spTgt spid="8"/>
                                        </p:tgtEl>
                                        <p:attrNameLst>
                                          <p:attrName>style.visibility</p:attrName>
                                        </p:attrNameLst>
                                      </p:cBhvr>
                                      <p:to>
                                        <p:strVal val="visible"/>
                                      </p:to>
                                    </p:set>
                                    <p:anim calcmode="lin" valueType="num">
                                      <p:cBhvr additive="base">
                                        <p:cTn id="12" dur="1000" fill="hold"/>
                                        <p:tgtEl>
                                          <p:spTgt spid="8"/>
                                        </p:tgtEl>
                                        <p:attrNameLst>
                                          <p:attrName>ppt_x</p:attrName>
                                        </p:attrNameLst>
                                      </p:cBhvr>
                                      <p:tavLst>
                                        <p:tav tm="0">
                                          <p:val>
                                            <p:strVal val="1+#ppt_w/2"/>
                                          </p:val>
                                        </p:tav>
                                        <p:tav tm="100000">
                                          <p:val>
                                            <p:strVal val="#ppt_x"/>
                                          </p:val>
                                        </p:tav>
                                      </p:tavLst>
                                    </p:anim>
                                    <p:anim calcmode="lin" valueType="num">
                                      <p:cBhvr additive="base">
                                        <p:cTn id="13" dur="10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 presetClass="entr" presetSubtype="5"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checkerboard(down)">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4" name="标题 3"/>
          <p:cNvSpPr>
            <a:spLocks noGrp="1"/>
          </p:cNvSpPr>
          <p:nvPr>
            <p:ph type="title"/>
          </p:nvPr>
        </p:nvSpPr>
        <p:spPr>
          <a:xfrm>
            <a:off x="725762" y="3516830"/>
            <a:ext cx="10852237" cy="648000"/>
          </a:xfrm>
        </p:spPr>
        <p:txBody>
          <a:bodyPr/>
          <a:p>
            <a:pPr algn="ctr"/>
            <a:r>
              <a:rPr lang="zh-CN" altLang="en-US" sz="3200">
                <a:solidFill>
                  <a:schemeClr val="bg2"/>
                </a:solidFill>
                <a:latin typeface="微软雅黑 Light" panose="020B0502040204020203" charset="-122"/>
                <a:ea typeface="微软雅黑 Light" panose="020B0502040204020203" charset="-122"/>
              </a:rPr>
              <a:t>感谢指导！</a:t>
            </a:r>
            <a:endParaRPr lang="zh-CN" altLang="en-US" sz="3200">
              <a:solidFill>
                <a:schemeClr val="bg2"/>
              </a:solidFill>
              <a:latin typeface="微软雅黑 Light" panose="020B0502040204020203" charset="-122"/>
              <a:ea typeface="微软雅黑 Light" panose="020B0502040204020203" charset="-122"/>
            </a:endParaRPr>
          </a:p>
        </p:txBody>
      </p:sp>
      <p:pic>
        <p:nvPicPr>
          <p:cNvPr id="155" name="内容占位符 154" descr="G:\项目预答辩\logo.giflogo"/>
          <p:cNvPicPr>
            <a:picLocks noChangeAspect="1"/>
          </p:cNvPicPr>
          <p:nvPr>
            <p:ph idx="1"/>
          </p:nvPr>
        </p:nvPicPr>
        <p:blipFill>
          <a:blip r:embed="rId1"/>
          <a:srcRect/>
          <a:stretch>
            <a:fillRect/>
          </a:stretch>
        </p:blipFill>
        <p:spPr>
          <a:xfrm>
            <a:off x="5147945" y="3021330"/>
            <a:ext cx="1826895" cy="395605"/>
          </a:xfrm>
          <a:prstGeom prst="rect">
            <a:avLst/>
          </a:prstGeom>
        </p:spPr>
      </p:pic>
      <p:grpSp>
        <p:nvGrpSpPr>
          <p:cNvPr id="137" name="组合 136"/>
          <p:cNvGrpSpPr/>
          <p:nvPr>
            <p:custDataLst>
              <p:tags r:id="rId2"/>
            </p:custDataLst>
          </p:nvPr>
        </p:nvGrpSpPr>
        <p:grpSpPr>
          <a:xfrm>
            <a:off x="5302250" y="1198880"/>
            <a:ext cx="1463040" cy="1452880"/>
            <a:chOff x="2806" y="755"/>
            <a:chExt cx="1820" cy="1770"/>
          </a:xfrm>
        </p:grpSpPr>
        <p:sp>
          <p:nvSpPr>
            <p:cNvPr id="138" name="PA-任意多边形 1"/>
            <p:cNvSpPr/>
            <p:nvPr>
              <p:custDataLst>
                <p:tags r:id="rId3"/>
              </p:custDataLst>
            </p:nvPr>
          </p:nvSpPr>
          <p:spPr>
            <a:xfrm>
              <a:off x="3177" y="776"/>
              <a:ext cx="488" cy="441"/>
            </a:xfrm>
            <a:custGeom>
              <a:avLst/>
              <a:gdLst/>
              <a:ahLst/>
              <a:cxnLst/>
              <a:rect l="0" t="0" r="0" b="0"/>
              <a:pathLst>
                <a:path w="3077465" h="2782190">
                  <a:moveTo>
                    <a:pt x="2979166" y="0"/>
                  </a:moveTo>
                  <a:lnTo>
                    <a:pt x="121666" y="1049528"/>
                  </a:lnTo>
                  <a:cubicBezTo>
                    <a:pt x="140249" y="1099599"/>
                    <a:pt x="149753" y="1152584"/>
                    <a:pt x="149733" y="1205992"/>
                  </a:cubicBezTo>
                  <a:cubicBezTo>
                    <a:pt x="150243" y="1333549"/>
                    <a:pt x="95662" y="1455116"/>
                    <a:pt x="0" y="1539494"/>
                  </a:cubicBezTo>
                  <a:lnTo>
                    <a:pt x="1040130" y="2782189"/>
                  </a:lnTo>
                  <a:cubicBezTo>
                    <a:pt x="1114358" y="2696365"/>
                    <a:pt x="1222063" y="2646818"/>
                    <a:pt x="1335532" y="2646299"/>
                  </a:cubicBezTo>
                  <a:cubicBezTo>
                    <a:pt x="1383328" y="2646304"/>
                    <a:pt x="1430704" y="2655220"/>
                    <a:pt x="1475232" y="2672588"/>
                  </a:cubicBezTo>
                  <a:lnTo>
                    <a:pt x="3077464" y="126492"/>
                  </a:lnTo>
                  <a:cubicBezTo>
                    <a:pt x="3037149" y="90777"/>
                    <a:pt x="3003818" y="47886"/>
                    <a:pt x="2979166" y="0"/>
                  </a:cubicBezTo>
                  <a:close/>
                </a:path>
              </a:pathLst>
            </a:custGeom>
            <a:blipFill dpi="0" rotWithShape="0">
              <a:blip r:embed="rId4" cstate="screen"/>
              <a:srcRect/>
              <a:stretch>
                <a:fillRect l="-165000" t="-15000" r="-286000" b="-306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9" name="PA-任意多边形 2"/>
            <p:cNvSpPr/>
            <p:nvPr>
              <p:custDataLst>
                <p:tags r:id="rId5"/>
              </p:custDataLst>
            </p:nvPr>
          </p:nvSpPr>
          <p:spPr>
            <a:xfrm>
              <a:off x="3419" y="755"/>
              <a:ext cx="831" cy="480"/>
            </a:xfrm>
            <a:custGeom>
              <a:avLst/>
              <a:gdLst/>
              <a:ahLst/>
              <a:cxnLst/>
              <a:rect l="0" t="0" r="0" b="0"/>
              <a:pathLst>
                <a:path w="5240656" h="3029459">
                  <a:moveTo>
                    <a:pt x="5224653" y="1247140"/>
                  </a:moveTo>
                  <a:cubicBezTo>
                    <a:pt x="5224631" y="1206852"/>
                    <a:pt x="5230013" y="1166744"/>
                    <a:pt x="5240655" y="1127887"/>
                  </a:cubicBezTo>
                  <a:lnTo>
                    <a:pt x="2124329" y="0"/>
                  </a:lnTo>
                  <a:cubicBezTo>
                    <a:pt x="2090420" y="204851"/>
                    <a:pt x="1918335" y="361569"/>
                    <a:pt x="1712214" y="361569"/>
                  </a:cubicBezTo>
                  <a:cubicBezTo>
                    <a:pt x="1663822" y="361750"/>
                    <a:pt x="1615799" y="353144"/>
                    <a:pt x="1570482" y="336169"/>
                  </a:cubicBezTo>
                  <a:lnTo>
                    <a:pt x="0" y="2820289"/>
                  </a:lnTo>
                  <a:cubicBezTo>
                    <a:pt x="84713" y="2866864"/>
                    <a:pt x="151346" y="2940518"/>
                    <a:pt x="189230" y="3029458"/>
                  </a:cubicBezTo>
                  <a:lnTo>
                    <a:pt x="5229098" y="1312164"/>
                  </a:lnTo>
                  <a:cubicBezTo>
                    <a:pt x="5226072" y="1290623"/>
                    <a:pt x="5224586" y="1268893"/>
                    <a:pt x="5224653" y="1247140"/>
                  </a:cubicBezTo>
                  <a:close/>
                </a:path>
              </a:pathLst>
            </a:custGeom>
            <a:blipFill dpi="0" rotWithShape="0">
              <a:blip r:embed="rId4" cstate="screen"/>
              <a:srcRect/>
              <a:stretch>
                <a:fillRect l="-126000" t="-9000" r="-98000" b="-278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0" name="PA-任意多边形 3"/>
            <p:cNvSpPr/>
            <p:nvPr>
              <p:custDataLst>
                <p:tags r:id="rId6"/>
              </p:custDataLst>
            </p:nvPr>
          </p:nvSpPr>
          <p:spPr>
            <a:xfrm>
              <a:off x="4007" y="970"/>
              <a:ext cx="578" cy="479"/>
            </a:xfrm>
            <a:custGeom>
              <a:avLst/>
              <a:gdLst/>
              <a:ahLst/>
              <a:cxnLst/>
              <a:rect l="0" t="0" r="0" b="0"/>
              <a:pathLst>
                <a:path w="3646044" h="3023871">
                  <a:moveTo>
                    <a:pt x="3540379" y="3023870"/>
                  </a:moveTo>
                  <a:cubicBezTo>
                    <a:pt x="3568154" y="2978786"/>
                    <a:pt x="3603969" y="2939183"/>
                    <a:pt x="3646043" y="2907030"/>
                  </a:cubicBezTo>
                  <a:lnTo>
                    <a:pt x="2131949" y="275082"/>
                  </a:lnTo>
                  <a:cubicBezTo>
                    <a:pt x="2076672" y="302464"/>
                    <a:pt x="2015836" y="316761"/>
                    <a:pt x="1954149" y="316865"/>
                  </a:cubicBezTo>
                  <a:cubicBezTo>
                    <a:pt x="1763649" y="316865"/>
                    <a:pt x="1601724" y="182499"/>
                    <a:pt x="1551813" y="0"/>
                  </a:cubicBezTo>
                  <a:lnTo>
                    <a:pt x="0" y="518160"/>
                  </a:lnTo>
                  <a:cubicBezTo>
                    <a:pt x="45280" y="589738"/>
                    <a:pt x="69244" y="672730"/>
                    <a:pt x="69088" y="757428"/>
                  </a:cubicBezTo>
                  <a:cubicBezTo>
                    <a:pt x="69088" y="759206"/>
                    <a:pt x="69088" y="760857"/>
                    <a:pt x="69088" y="762635"/>
                  </a:cubicBezTo>
                </a:path>
              </a:pathLst>
            </a:custGeom>
            <a:blipFill dpi="0" rotWithShape="0">
              <a:blip r:embed="rId4" cstate="screen"/>
              <a:srcRect/>
              <a:stretch>
                <a:fillRect l="-283000" t="-54000" r="-82000" b="-234000"/>
              </a:stretch>
            </a:blip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1" name="PA-任意多边形 4"/>
            <p:cNvSpPr/>
            <p:nvPr>
              <p:custDataLst>
                <p:tags r:id="rId7"/>
              </p:custDataLst>
            </p:nvPr>
          </p:nvSpPr>
          <p:spPr>
            <a:xfrm>
              <a:off x="2843" y="1012"/>
              <a:ext cx="795" cy="616"/>
            </a:xfrm>
            <a:custGeom>
              <a:avLst/>
              <a:gdLst/>
              <a:ahLst/>
              <a:cxnLst/>
              <a:rect l="0" t="0" r="0" b="0"/>
              <a:pathLst>
                <a:path w="5010024" h="3882772">
                  <a:moveTo>
                    <a:pt x="4931664" y="3882771"/>
                  </a:moveTo>
                  <a:cubicBezTo>
                    <a:pt x="4930267" y="3868293"/>
                    <a:pt x="4929505" y="3853434"/>
                    <a:pt x="4929505" y="3838575"/>
                  </a:cubicBezTo>
                  <a:cubicBezTo>
                    <a:pt x="4929293" y="3746851"/>
                    <a:pt x="4957414" y="3657299"/>
                    <a:pt x="5010023" y="3582162"/>
                  </a:cubicBezTo>
                  <a:lnTo>
                    <a:pt x="2046859" y="45974"/>
                  </a:lnTo>
                  <a:cubicBezTo>
                    <a:pt x="1975785" y="101572"/>
                    <a:pt x="1888175" y="131833"/>
                    <a:pt x="1797939" y="131953"/>
                  </a:cubicBezTo>
                  <a:cubicBezTo>
                    <a:pt x="1684156" y="131486"/>
                    <a:pt x="1575702" y="83678"/>
                    <a:pt x="1498600" y="0"/>
                  </a:cubicBezTo>
                  <a:lnTo>
                    <a:pt x="0" y="2621788"/>
                  </a:lnTo>
                  <a:cubicBezTo>
                    <a:pt x="145109" y="2698050"/>
                    <a:pt x="235548" y="2848897"/>
                    <a:pt x="234442" y="3012821"/>
                  </a:cubicBezTo>
                  <a:cubicBezTo>
                    <a:pt x="234442" y="3027553"/>
                    <a:pt x="233680" y="3041904"/>
                    <a:pt x="232283" y="3056255"/>
                  </a:cubicBezTo>
                  <a:lnTo>
                    <a:pt x="1557782" y="3289427"/>
                  </a:lnTo>
                  <a:cubicBezTo>
                    <a:pt x="1595247" y="3089021"/>
                    <a:pt x="1765300" y="2936875"/>
                    <a:pt x="1968373" y="2936875"/>
                  </a:cubicBezTo>
                  <a:cubicBezTo>
                    <a:pt x="2198751" y="2936875"/>
                    <a:pt x="2386711" y="3132709"/>
                    <a:pt x="2386711" y="3372739"/>
                  </a:cubicBezTo>
                  <a:cubicBezTo>
                    <a:pt x="2386690" y="3393388"/>
                    <a:pt x="2385248" y="3414011"/>
                    <a:pt x="2382393" y="3434461"/>
                  </a:cubicBezTo>
                </a:path>
              </a:pathLst>
            </a:custGeom>
            <a:blipFill dpi="0" rotWithShape="0">
              <a:blip r:embed="rId4" cstate="screen"/>
              <a:srcRect/>
              <a:stretch>
                <a:fillRect l="-59000" t="-49000" r="-179000" b="-153000"/>
              </a:stretch>
            </a:blip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2" name="PA-任意多边形 5"/>
            <p:cNvSpPr/>
            <p:nvPr>
              <p:custDataLst>
                <p:tags r:id="rId8"/>
              </p:custDataLst>
            </p:nvPr>
          </p:nvSpPr>
          <p:spPr>
            <a:xfrm>
              <a:off x="4422" y="1500"/>
              <a:ext cx="204" cy="542"/>
            </a:xfrm>
            <a:custGeom>
              <a:avLst/>
              <a:gdLst/>
              <a:ahLst/>
              <a:cxnLst/>
              <a:rect l="0" t="0" r="0" b="0"/>
              <a:pathLst>
                <a:path w="1288924" h="3420111">
                  <a:moveTo>
                    <a:pt x="203581" y="1399540"/>
                  </a:moveTo>
                  <a:lnTo>
                    <a:pt x="578104" y="3420110"/>
                  </a:lnTo>
                  <a:cubicBezTo>
                    <a:pt x="609806" y="3407552"/>
                    <a:pt x="642958" y="3399019"/>
                    <a:pt x="676783" y="3394710"/>
                  </a:cubicBezTo>
                  <a:lnTo>
                    <a:pt x="1288923" y="0"/>
                  </a:lnTo>
                  <a:lnTo>
                    <a:pt x="0" y="210693"/>
                  </a:lnTo>
                  <a:lnTo>
                    <a:pt x="58928" y="569976"/>
                  </a:lnTo>
                  <a:cubicBezTo>
                    <a:pt x="274828" y="586359"/>
                    <a:pt x="446913" y="775081"/>
                    <a:pt x="446913" y="1004443"/>
                  </a:cubicBezTo>
                  <a:cubicBezTo>
                    <a:pt x="447920" y="1171807"/>
                    <a:pt x="353495" y="1325125"/>
                    <a:pt x="203581" y="1399540"/>
                  </a:cubicBezTo>
                  <a:close/>
                </a:path>
              </a:pathLst>
            </a:custGeom>
            <a:blipFill dpi="0" rotWithShape="0">
              <a:blip r:embed="rId4" cstate="screen"/>
              <a:srcRect/>
              <a:stretch>
                <a:fillRect l="-1006000" t="-145000" r="-214000" b="-97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3" name="PA-任意多边形 6"/>
            <p:cNvSpPr/>
            <p:nvPr>
              <p:custDataLst>
                <p:tags r:id="rId9"/>
              </p:custDataLst>
            </p:nvPr>
          </p:nvSpPr>
          <p:spPr>
            <a:xfrm>
              <a:off x="4252" y="1725"/>
              <a:ext cx="256" cy="396"/>
            </a:xfrm>
            <a:custGeom>
              <a:avLst/>
              <a:gdLst/>
              <a:ahLst/>
              <a:cxnLst/>
              <a:rect l="0" t="0" r="0" b="0"/>
              <a:pathLst>
                <a:path w="1615441" h="2494916">
                  <a:moveTo>
                    <a:pt x="1615440" y="2031365"/>
                  </a:moveTo>
                  <a:lnTo>
                    <a:pt x="1236472" y="0"/>
                  </a:lnTo>
                  <a:cubicBezTo>
                    <a:pt x="1159921" y="29719"/>
                    <a:pt x="1076091" y="35216"/>
                    <a:pt x="996315" y="15748"/>
                  </a:cubicBezTo>
                  <a:lnTo>
                    <a:pt x="0" y="2112772"/>
                  </a:lnTo>
                  <a:cubicBezTo>
                    <a:pt x="151031" y="2178954"/>
                    <a:pt x="251821" y="2324659"/>
                    <a:pt x="260477" y="2489327"/>
                  </a:cubicBezTo>
                  <a:lnTo>
                    <a:pt x="1447927" y="2494915"/>
                  </a:lnTo>
                  <a:cubicBezTo>
                    <a:pt x="1439614" y="2460391"/>
                    <a:pt x="1435353" y="2425016"/>
                    <a:pt x="1435227" y="2389505"/>
                  </a:cubicBezTo>
                  <a:cubicBezTo>
                    <a:pt x="1434414" y="2248139"/>
                    <a:pt x="1501432" y="2114955"/>
                    <a:pt x="1615440" y="2031365"/>
                  </a:cubicBezTo>
                  <a:close/>
                </a:path>
              </a:pathLst>
            </a:custGeom>
            <a:blipFill dpi="0" rotWithShape="0">
              <a:blip r:embed="rId4" cstate="screen"/>
              <a:srcRect/>
              <a:stretch>
                <a:fillRect l="-735000" t="-256000" r="-216000" b="-113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4" name="PA-任意多边形 7"/>
            <p:cNvSpPr/>
            <p:nvPr>
              <p:custDataLst>
                <p:tags r:id="rId10"/>
              </p:custDataLst>
            </p:nvPr>
          </p:nvSpPr>
          <p:spPr>
            <a:xfrm>
              <a:off x="3389" y="1093"/>
              <a:ext cx="1175" cy="537"/>
            </a:xfrm>
            <a:custGeom>
              <a:avLst/>
              <a:gdLst/>
              <a:ahLst/>
              <a:cxnLst/>
              <a:rect l="0" t="0" r="0" b="0"/>
              <a:pathLst>
                <a:path w="7409054" h="3385059">
                  <a:moveTo>
                    <a:pt x="7409053" y="2318131"/>
                  </a:moveTo>
                  <a:lnTo>
                    <a:pt x="3980815" y="84963"/>
                  </a:lnTo>
                  <a:cubicBezTo>
                    <a:pt x="3959033" y="178027"/>
                    <a:pt x="3907434" y="261424"/>
                    <a:pt x="3833876" y="322453"/>
                  </a:cubicBezTo>
                  <a:cubicBezTo>
                    <a:pt x="3759636" y="388739"/>
                    <a:pt x="3663654" y="425478"/>
                    <a:pt x="3564128" y="425704"/>
                  </a:cubicBezTo>
                  <a:cubicBezTo>
                    <a:pt x="3336925" y="425704"/>
                    <a:pt x="3151251" y="235204"/>
                    <a:pt x="3146044" y="0"/>
                  </a:cubicBezTo>
                  <a:lnTo>
                    <a:pt x="0" y="1093470"/>
                  </a:lnTo>
                  <a:lnTo>
                    <a:pt x="1593469" y="3056763"/>
                  </a:lnTo>
                  <a:cubicBezTo>
                    <a:pt x="1670912" y="2958393"/>
                    <a:pt x="1788950" y="2900660"/>
                    <a:pt x="1914144" y="2899918"/>
                  </a:cubicBezTo>
                  <a:cubicBezTo>
                    <a:pt x="2144522" y="2899918"/>
                    <a:pt x="2332355" y="3095625"/>
                    <a:pt x="2332355" y="3335655"/>
                  </a:cubicBezTo>
                  <a:cubicBezTo>
                    <a:pt x="2332367" y="3352159"/>
                    <a:pt x="2331476" y="3368651"/>
                    <a:pt x="2329688" y="3385058"/>
                  </a:cubicBezTo>
                  <a:lnTo>
                    <a:pt x="7383653" y="2580513"/>
                  </a:lnTo>
                  <a:cubicBezTo>
                    <a:pt x="7365704" y="2492480"/>
                    <a:pt x="7374552" y="2401087"/>
                    <a:pt x="7409053" y="2318131"/>
                  </a:cubicBezTo>
                  <a:close/>
                </a:path>
              </a:pathLst>
            </a:custGeom>
            <a:blipFill dpi="0" rotWithShape="0">
              <a:blip r:embed="rId4" cstate="screen"/>
              <a:srcRect/>
              <a:stretch>
                <a:fillRect l="-87000" t="-71000" r="-42000" b="-175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5" name="PA-任意多边形 8"/>
            <p:cNvSpPr/>
            <p:nvPr>
              <p:custDataLst>
                <p:tags r:id="rId11"/>
              </p:custDataLst>
            </p:nvPr>
          </p:nvSpPr>
          <p:spPr>
            <a:xfrm>
              <a:off x="2806" y="1503"/>
              <a:ext cx="847" cy="587"/>
            </a:xfrm>
            <a:custGeom>
              <a:avLst/>
              <a:gdLst/>
              <a:ahLst/>
              <a:cxnLst/>
              <a:rect l="0" t="0" r="0" b="0"/>
              <a:pathLst>
                <a:path w="5339716" h="3700782">
                  <a:moveTo>
                    <a:pt x="629158" y="3511550"/>
                  </a:moveTo>
                  <a:cubicBezTo>
                    <a:pt x="768506" y="3512603"/>
                    <a:pt x="897965" y="3583729"/>
                    <a:pt x="973582" y="3700781"/>
                  </a:cubicBezTo>
                  <a:lnTo>
                    <a:pt x="5339715" y="1087120"/>
                  </a:lnTo>
                  <a:cubicBezTo>
                    <a:pt x="5254407" y="1019095"/>
                    <a:pt x="5197458" y="921765"/>
                    <a:pt x="5179949" y="814070"/>
                  </a:cubicBezTo>
                  <a:lnTo>
                    <a:pt x="2608707" y="368681"/>
                  </a:lnTo>
                  <a:cubicBezTo>
                    <a:pt x="2571750" y="569722"/>
                    <a:pt x="2401443" y="722630"/>
                    <a:pt x="2197862" y="722630"/>
                  </a:cubicBezTo>
                  <a:cubicBezTo>
                    <a:pt x="1967484" y="722630"/>
                    <a:pt x="1779524" y="526923"/>
                    <a:pt x="1779524" y="286893"/>
                  </a:cubicBezTo>
                  <a:cubicBezTo>
                    <a:pt x="1779549" y="266413"/>
                    <a:pt x="1780992" y="245959"/>
                    <a:pt x="1783842" y="225679"/>
                  </a:cubicBezTo>
                  <a:lnTo>
                    <a:pt x="480949" y="0"/>
                  </a:lnTo>
                  <a:cubicBezTo>
                    <a:pt x="440182" y="196088"/>
                    <a:pt x="272161" y="343916"/>
                    <a:pt x="72009" y="343916"/>
                  </a:cubicBezTo>
                  <a:cubicBezTo>
                    <a:pt x="47873" y="344017"/>
                    <a:pt x="23776" y="341977"/>
                    <a:pt x="0" y="337820"/>
                  </a:cubicBezTo>
                  <a:lnTo>
                    <a:pt x="553339" y="3518916"/>
                  </a:lnTo>
                  <a:cubicBezTo>
                    <a:pt x="578323" y="3514071"/>
                    <a:pt x="603709" y="3511605"/>
                    <a:pt x="629158" y="3511550"/>
                  </a:cubicBezTo>
                  <a:close/>
                </a:path>
              </a:pathLst>
            </a:custGeom>
            <a:blipFill dpi="0" rotWithShape="0">
              <a:blip r:embed="rId4" cstate="screen"/>
              <a:srcRect/>
              <a:stretch>
                <a:fillRect l="-51000" t="-135000" r="-166000" b="-81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6" name="PA-任意多边形 9"/>
            <p:cNvSpPr/>
            <p:nvPr>
              <p:custDataLst>
                <p:tags r:id="rId12"/>
              </p:custDataLst>
            </p:nvPr>
          </p:nvSpPr>
          <p:spPr>
            <a:xfrm>
              <a:off x="2959" y="2124"/>
              <a:ext cx="414" cy="352"/>
            </a:xfrm>
            <a:custGeom>
              <a:avLst/>
              <a:gdLst/>
              <a:ahLst/>
              <a:cxnLst/>
              <a:rect l="0" t="0" r="0" b="0"/>
              <a:pathLst>
                <a:path w="2609343" h="2216278">
                  <a:moveTo>
                    <a:pt x="2223389" y="381508"/>
                  </a:moveTo>
                  <a:cubicBezTo>
                    <a:pt x="2205238" y="386982"/>
                    <a:pt x="2186739" y="391225"/>
                    <a:pt x="2168017" y="394208"/>
                  </a:cubicBezTo>
                  <a:lnTo>
                    <a:pt x="2165604" y="394208"/>
                  </a:lnTo>
                  <a:cubicBezTo>
                    <a:pt x="2157730" y="395352"/>
                    <a:pt x="2149856" y="396240"/>
                    <a:pt x="2141855" y="396876"/>
                  </a:cubicBezTo>
                  <a:lnTo>
                    <a:pt x="2135632" y="396876"/>
                  </a:lnTo>
                  <a:cubicBezTo>
                    <a:pt x="2126742" y="396876"/>
                    <a:pt x="2117725" y="397892"/>
                    <a:pt x="2108708" y="397892"/>
                  </a:cubicBezTo>
                  <a:cubicBezTo>
                    <a:pt x="2101723" y="397892"/>
                    <a:pt x="2094738" y="397892"/>
                    <a:pt x="2087753" y="397257"/>
                  </a:cubicBezTo>
                  <a:lnTo>
                    <a:pt x="2080768" y="397257"/>
                  </a:lnTo>
                  <a:lnTo>
                    <a:pt x="2067052" y="396241"/>
                  </a:lnTo>
                  <a:lnTo>
                    <a:pt x="2058797" y="395097"/>
                  </a:lnTo>
                  <a:lnTo>
                    <a:pt x="2046732" y="393574"/>
                  </a:lnTo>
                  <a:lnTo>
                    <a:pt x="2037969" y="391922"/>
                  </a:lnTo>
                  <a:lnTo>
                    <a:pt x="2026666" y="389891"/>
                  </a:lnTo>
                  <a:lnTo>
                    <a:pt x="2017649" y="387732"/>
                  </a:lnTo>
                  <a:cubicBezTo>
                    <a:pt x="2014093" y="386970"/>
                    <a:pt x="2010537" y="386208"/>
                    <a:pt x="2006981" y="385192"/>
                  </a:cubicBezTo>
                  <a:lnTo>
                    <a:pt x="1997710" y="382652"/>
                  </a:lnTo>
                  <a:cubicBezTo>
                    <a:pt x="1994408" y="381635"/>
                    <a:pt x="1990979" y="380746"/>
                    <a:pt x="1987677" y="379604"/>
                  </a:cubicBezTo>
                  <a:lnTo>
                    <a:pt x="1978279" y="376429"/>
                  </a:lnTo>
                  <a:lnTo>
                    <a:pt x="1968754" y="373127"/>
                  </a:lnTo>
                  <a:lnTo>
                    <a:pt x="1959356" y="369444"/>
                  </a:lnTo>
                  <a:lnTo>
                    <a:pt x="1950212" y="365761"/>
                  </a:lnTo>
                  <a:lnTo>
                    <a:pt x="1940814" y="361443"/>
                  </a:lnTo>
                  <a:lnTo>
                    <a:pt x="1932305" y="357506"/>
                  </a:lnTo>
                  <a:lnTo>
                    <a:pt x="1922653" y="352680"/>
                  </a:lnTo>
                  <a:lnTo>
                    <a:pt x="1914779" y="348362"/>
                  </a:lnTo>
                  <a:lnTo>
                    <a:pt x="1905127" y="342901"/>
                  </a:lnTo>
                  <a:lnTo>
                    <a:pt x="1897888" y="338582"/>
                  </a:lnTo>
                  <a:lnTo>
                    <a:pt x="1887982" y="332359"/>
                  </a:lnTo>
                  <a:lnTo>
                    <a:pt x="1881505" y="328041"/>
                  </a:lnTo>
                  <a:lnTo>
                    <a:pt x="1871472" y="321056"/>
                  </a:lnTo>
                  <a:lnTo>
                    <a:pt x="1865757" y="316738"/>
                  </a:lnTo>
                  <a:lnTo>
                    <a:pt x="1855470" y="308991"/>
                  </a:lnTo>
                  <a:lnTo>
                    <a:pt x="1850644" y="305054"/>
                  </a:lnTo>
                  <a:cubicBezTo>
                    <a:pt x="1847088" y="302133"/>
                    <a:pt x="1843532" y="299212"/>
                    <a:pt x="1840103" y="296164"/>
                  </a:cubicBezTo>
                  <a:lnTo>
                    <a:pt x="1836547" y="292862"/>
                  </a:lnTo>
                  <a:cubicBezTo>
                    <a:pt x="1832737" y="289560"/>
                    <a:pt x="1828927" y="286130"/>
                    <a:pt x="1825371" y="282575"/>
                  </a:cubicBezTo>
                  <a:lnTo>
                    <a:pt x="1823339" y="280670"/>
                  </a:lnTo>
                  <a:cubicBezTo>
                    <a:pt x="1766969" y="225491"/>
                    <a:pt x="1726444" y="156193"/>
                    <a:pt x="1705991" y="80010"/>
                  </a:cubicBezTo>
                  <a:lnTo>
                    <a:pt x="1705991" y="80010"/>
                  </a:lnTo>
                  <a:cubicBezTo>
                    <a:pt x="1704213" y="73533"/>
                    <a:pt x="1702562" y="67310"/>
                    <a:pt x="1701165" y="60452"/>
                  </a:cubicBezTo>
                  <a:lnTo>
                    <a:pt x="1701165" y="60452"/>
                  </a:lnTo>
                  <a:cubicBezTo>
                    <a:pt x="1699006" y="50800"/>
                    <a:pt x="1699006" y="50800"/>
                    <a:pt x="1697355" y="40640"/>
                  </a:cubicBezTo>
                  <a:lnTo>
                    <a:pt x="1697355" y="40640"/>
                  </a:lnTo>
                  <a:cubicBezTo>
                    <a:pt x="1696212" y="34036"/>
                    <a:pt x="1695196" y="27940"/>
                    <a:pt x="1694307" y="20574"/>
                  </a:cubicBezTo>
                  <a:lnTo>
                    <a:pt x="1694307" y="20574"/>
                  </a:lnTo>
                  <a:cubicBezTo>
                    <a:pt x="1693418" y="13842"/>
                    <a:pt x="1692783" y="6985"/>
                    <a:pt x="1692148" y="0"/>
                  </a:cubicBezTo>
                  <a:lnTo>
                    <a:pt x="72517" y="0"/>
                  </a:lnTo>
                  <a:cubicBezTo>
                    <a:pt x="72517" y="9779"/>
                    <a:pt x="73660" y="19685"/>
                    <a:pt x="73660" y="29591"/>
                  </a:cubicBezTo>
                  <a:cubicBezTo>
                    <a:pt x="73835" y="117169"/>
                    <a:pt x="48216" y="202860"/>
                    <a:pt x="0" y="275971"/>
                  </a:cubicBezTo>
                  <a:lnTo>
                    <a:pt x="2340356" y="2216277"/>
                  </a:lnTo>
                  <a:cubicBezTo>
                    <a:pt x="2398083" y="2114557"/>
                    <a:pt x="2495535" y="2041445"/>
                    <a:pt x="2609342" y="2014474"/>
                  </a:cubicBezTo>
                </a:path>
              </a:pathLst>
            </a:custGeom>
            <a:blipFill dpi="0" rotWithShape="0">
              <a:blip r:embed="rId4" cstate="screen"/>
              <a:srcRect/>
              <a:stretch>
                <a:fillRect l="-142000" t="-401000" r="-408000" b="-26000"/>
              </a:stretch>
            </a:blipFill>
            <a:ln w="6350" cap="flat" cmpd="sng" algn="ctr">
              <a:noFill/>
              <a:prstDash val="solid"/>
              <a:miter lim="800000"/>
            </a:ln>
            <a:effectLst/>
          </p:spPr>
          <p:style>
            <a:lnRef idx="1">
              <a:schemeClr val="accent1"/>
            </a:lnRef>
            <a:fillRef idx="0">
              <a:schemeClr val="accent1"/>
            </a:fillRef>
            <a:effectRef idx="0">
              <a:schemeClr val="accent1"/>
            </a:effectRef>
            <a:fontRef idx="minor">
              <a:schemeClr val="tx1"/>
            </a:fontRef>
          </p:style>
          <p:txBody>
            <a:bodyPr rtlCol="0" anchor="ctr"/>
            <a:p>
              <a:pPr algn="ctr"/>
              <a:endParaRPr lang="zh-CN" altLang="en-US"/>
            </a:p>
          </p:txBody>
        </p:sp>
        <p:sp>
          <p:nvSpPr>
            <p:cNvPr id="147" name="PA-任意多边形 10"/>
            <p:cNvSpPr/>
            <p:nvPr>
              <p:custDataLst>
                <p:tags r:id="rId13"/>
              </p:custDataLst>
            </p:nvPr>
          </p:nvSpPr>
          <p:spPr>
            <a:xfrm>
              <a:off x="2962" y="1679"/>
              <a:ext cx="888" cy="439"/>
            </a:xfrm>
            <a:custGeom>
              <a:avLst/>
              <a:gdLst/>
              <a:ahLst/>
              <a:cxnLst/>
              <a:rect l="0" t="0" r="0" b="0"/>
              <a:pathLst>
                <a:path w="5599050" h="2767458">
                  <a:moveTo>
                    <a:pt x="5599049" y="2399792"/>
                  </a:moveTo>
                  <a:lnTo>
                    <a:pt x="4708525" y="68326"/>
                  </a:lnTo>
                  <a:cubicBezTo>
                    <a:pt x="4679369" y="75049"/>
                    <a:pt x="4649546" y="78458"/>
                    <a:pt x="4619625" y="78486"/>
                  </a:cubicBezTo>
                  <a:cubicBezTo>
                    <a:pt x="4533718" y="78375"/>
                    <a:pt x="4450083" y="50882"/>
                    <a:pt x="4380865" y="0"/>
                  </a:cubicBezTo>
                  <a:lnTo>
                    <a:pt x="0" y="2617597"/>
                  </a:lnTo>
                  <a:cubicBezTo>
                    <a:pt x="27345" y="2663790"/>
                    <a:pt x="46065" y="2714568"/>
                    <a:pt x="55245" y="2767457"/>
                  </a:cubicBezTo>
                  <a:lnTo>
                    <a:pt x="1670177" y="2767457"/>
                  </a:lnTo>
                  <a:cubicBezTo>
                    <a:pt x="1672336" y="2529332"/>
                    <a:pt x="1859280" y="2335657"/>
                    <a:pt x="2088388" y="2335657"/>
                  </a:cubicBezTo>
                  <a:cubicBezTo>
                    <a:pt x="2317496" y="2335657"/>
                    <a:pt x="2504440" y="2529078"/>
                    <a:pt x="2506599" y="2767457"/>
                  </a:cubicBezTo>
                  <a:lnTo>
                    <a:pt x="5332222" y="2767457"/>
                  </a:lnTo>
                  <a:cubicBezTo>
                    <a:pt x="5345075" y="2604524"/>
                    <a:pt x="5448128" y="2462525"/>
                    <a:pt x="5599049" y="2399792"/>
                  </a:cubicBezTo>
                  <a:close/>
                </a:path>
              </a:pathLst>
            </a:custGeom>
            <a:blipFill dpi="0" rotWithShape="0">
              <a:blip r:embed="rId4" cstate="screen"/>
              <a:srcRect/>
              <a:stretch>
                <a:fillRect l="-67000" t="-220000" r="-136000" b="-103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8" name="PA-任意多边形 11"/>
            <p:cNvSpPr/>
            <p:nvPr>
              <p:custDataLst>
                <p:tags r:id="rId14"/>
              </p:custDataLst>
            </p:nvPr>
          </p:nvSpPr>
          <p:spPr>
            <a:xfrm>
              <a:off x="3715" y="1538"/>
              <a:ext cx="705" cy="541"/>
            </a:xfrm>
            <a:custGeom>
              <a:avLst/>
              <a:gdLst/>
              <a:ahLst/>
              <a:cxnLst/>
              <a:rect l="0" t="0" r="0" b="0"/>
              <a:pathLst>
                <a:path w="4444874" h="3410205">
                  <a:moveTo>
                    <a:pt x="4444873" y="329184"/>
                  </a:moveTo>
                  <a:lnTo>
                    <a:pt x="4389374" y="0"/>
                  </a:lnTo>
                  <a:lnTo>
                    <a:pt x="251460" y="634111"/>
                  </a:lnTo>
                  <a:cubicBezTo>
                    <a:pt x="218666" y="766358"/>
                    <a:pt x="125496" y="875434"/>
                    <a:pt x="0" y="928497"/>
                  </a:cubicBezTo>
                  <a:lnTo>
                    <a:pt x="907161" y="3270504"/>
                  </a:lnTo>
                  <a:cubicBezTo>
                    <a:pt x="936568" y="3263726"/>
                    <a:pt x="966645" y="3260276"/>
                    <a:pt x="996823" y="3260217"/>
                  </a:cubicBezTo>
                  <a:cubicBezTo>
                    <a:pt x="1118654" y="3261133"/>
                    <a:pt x="1233795" y="3316076"/>
                    <a:pt x="1311148" y="3410204"/>
                  </a:cubicBezTo>
                  <a:lnTo>
                    <a:pt x="4174617" y="1056513"/>
                  </a:lnTo>
                  <a:cubicBezTo>
                    <a:pt x="4103721" y="975206"/>
                    <a:pt x="4064812" y="870891"/>
                    <a:pt x="4065143" y="763016"/>
                  </a:cubicBezTo>
                  <a:cubicBezTo>
                    <a:pt x="4065143" y="536575"/>
                    <a:pt x="4232402" y="349504"/>
                    <a:pt x="4444873" y="329184"/>
                  </a:cubicBezTo>
                  <a:close/>
                </a:path>
              </a:pathLst>
            </a:custGeom>
            <a:blipFill dpi="0" rotWithShape="0">
              <a:blip r:embed="rId4" cstate="screen"/>
              <a:srcRect/>
              <a:stretch>
                <a:fillRect l="-191000" t="-153000" r="-91000" b="-90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49" name="PA-任意多边形 12"/>
            <p:cNvSpPr/>
            <p:nvPr>
              <p:custDataLst>
                <p:tags r:id="rId15"/>
              </p:custDataLst>
            </p:nvPr>
          </p:nvSpPr>
          <p:spPr>
            <a:xfrm>
              <a:off x="3317" y="2126"/>
              <a:ext cx="505" cy="398"/>
            </a:xfrm>
            <a:custGeom>
              <a:avLst/>
              <a:gdLst/>
              <a:ahLst/>
              <a:cxnLst/>
              <a:rect l="0" t="0" r="0" b="0"/>
              <a:pathLst>
                <a:path w="3184018" h="2509140">
                  <a:moveTo>
                    <a:pt x="3096006" y="13462"/>
                  </a:moveTo>
                  <a:lnTo>
                    <a:pt x="272288" y="0"/>
                  </a:lnTo>
                  <a:cubicBezTo>
                    <a:pt x="258128" y="163830"/>
                    <a:pt x="152763" y="305660"/>
                    <a:pt x="0" y="366522"/>
                  </a:cubicBezTo>
                  <a:lnTo>
                    <a:pt x="517017" y="2509139"/>
                  </a:lnTo>
                  <a:lnTo>
                    <a:pt x="3184017" y="254127"/>
                  </a:lnTo>
                  <a:cubicBezTo>
                    <a:pt x="3131638" y="184314"/>
                    <a:pt x="3101022" y="100596"/>
                    <a:pt x="3096006" y="13462"/>
                  </a:cubicBezTo>
                  <a:close/>
                </a:path>
              </a:pathLst>
            </a:custGeom>
            <a:blipFill dpi="0" rotWithShape="0">
              <a:blip r:embed="rId4" cstate="screen"/>
              <a:srcRect/>
              <a:stretch>
                <a:fillRect l="-187000" t="-355000" r="-245000" b="-11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0" name="PA-任意多边形 13"/>
            <p:cNvSpPr/>
            <p:nvPr>
              <p:custDataLst>
                <p:tags r:id="rId16"/>
              </p:custDataLst>
            </p:nvPr>
          </p:nvSpPr>
          <p:spPr>
            <a:xfrm>
              <a:off x="3928" y="1709"/>
              <a:ext cx="482" cy="415"/>
            </a:xfrm>
            <a:custGeom>
              <a:avLst/>
              <a:gdLst/>
              <a:ahLst/>
              <a:cxnLst/>
              <a:rect l="0" t="0" r="0" b="0"/>
              <a:pathLst>
                <a:path w="3040381" h="2615058">
                  <a:moveTo>
                    <a:pt x="2866517" y="0"/>
                  </a:moveTo>
                  <a:lnTo>
                    <a:pt x="0" y="2359406"/>
                  </a:lnTo>
                  <a:cubicBezTo>
                    <a:pt x="46796" y="2431779"/>
                    <a:pt x="71589" y="2516173"/>
                    <a:pt x="71374" y="2602357"/>
                  </a:cubicBezTo>
                  <a:cubicBezTo>
                    <a:pt x="71374" y="2606421"/>
                    <a:pt x="71374" y="2610358"/>
                    <a:pt x="71374" y="2615057"/>
                  </a:cubicBezTo>
                  <a:lnTo>
                    <a:pt x="1461643" y="2615057"/>
                  </a:lnTo>
                  <a:cubicBezTo>
                    <a:pt x="1465326" y="2378456"/>
                    <a:pt x="1652143" y="2186559"/>
                    <a:pt x="1879727" y="2186559"/>
                  </a:cubicBezTo>
                  <a:cubicBezTo>
                    <a:pt x="1931730" y="2186580"/>
                    <a:pt x="1983233" y="2196716"/>
                    <a:pt x="2031365" y="2216404"/>
                  </a:cubicBezTo>
                  <a:lnTo>
                    <a:pt x="3040380" y="103251"/>
                  </a:lnTo>
                  <a:cubicBezTo>
                    <a:pt x="2974787" y="83724"/>
                    <a:pt x="2915053" y="48250"/>
                    <a:pt x="2866517" y="0"/>
                  </a:cubicBezTo>
                  <a:close/>
                </a:path>
              </a:pathLst>
            </a:custGeom>
            <a:blipFill dpi="0" rotWithShape="0">
              <a:blip r:embed="rId4" cstate="screen"/>
              <a:srcRect/>
              <a:stretch>
                <a:fillRect l="-323000" t="-240000" r="-135000" b="-107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1" name="PA-任意多边形 14"/>
            <p:cNvSpPr/>
            <p:nvPr>
              <p:custDataLst>
                <p:tags r:id="rId17"/>
              </p:custDataLst>
            </p:nvPr>
          </p:nvSpPr>
          <p:spPr>
            <a:xfrm>
              <a:off x="3904" y="2126"/>
              <a:ext cx="287" cy="325"/>
            </a:xfrm>
            <a:custGeom>
              <a:avLst/>
              <a:gdLst/>
              <a:ahLst/>
              <a:cxnLst/>
              <a:rect l="0" t="0" r="0" b="0"/>
              <a:pathLst>
                <a:path w="1809497" h="2051686">
                  <a:moveTo>
                    <a:pt x="855091" y="1991995"/>
                  </a:moveTo>
                  <a:cubicBezTo>
                    <a:pt x="923985" y="1992031"/>
                    <a:pt x="991718" y="2009740"/>
                    <a:pt x="1051814" y="2043430"/>
                  </a:cubicBezTo>
                  <a:lnTo>
                    <a:pt x="1809496" y="349885"/>
                  </a:lnTo>
                  <a:cubicBezTo>
                    <a:pt x="1693400" y="270590"/>
                    <a:pt x="1622257" y="140530"/>
                    <a:pt x="1618107" y="0"/>
                  </a:cubicBezTo>
                  <a:lnTo>
                    <a:pt x="231140" y="0"/>
                  </a:lnTo>
                  <a:cubicBezTo>
                    <a:pt x="222848" y="152981"/>
                    <a:pt x="135185" y="290496"/>
                    <a:pt x="0" y="362585"/>
                  </a:cubicBezTo>
                  <a:lnTo>
                    <a:pt x="644525" y="2051685"/>
                  </a:lnTo>
                  <a:cubicBezTo>
                    <a:pt x="707874" y="2012768"/>
                    <a:pt x="780744" y="1992111"/>
                    <a:pt x="855091" y="1991995"/>
                  </a:cubicBezTo>
                  <a:close/>
                </a:path>
              </a:pathLst>
            </a:custGeom>
            <a:blipFill dpi="0" rotWithShape="0">
              <a:blip r:embed="rId4" cstate="screen"/>
              <a:srcRect/>
              <a:stretch>
                <a:fillRect l="-534000" t="-435000" r="-303000" b="-36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2" name="PA-任意多边形 15"/>
            <p:cNvSpPr/>
            <p:nvPr>
              <p:custDataLst>
                <p:tags r:id="rId18"/>
              </p:custDataLst>
            </p:nvPr>
          </p:nvSpPr>
          <p:spPr>
            <a:xfrm>
              <a:off x="3402" y="2173"/>
              <a:ext cx="601" cy="352"/>
            </a:xfrm>
            <a:custGeom>
              <a:avLst/>
              <a:gdLst/>
              <a:ahLst/>
              <a:cxnLst/>
              <a:rect l="0" t="0" r="0" b="0"/>
              <a:pathLst>
                <a:path w="3791205" h="2220723">
                  <a:moveTo>
                    <a:pt x="3600704" y="2125599"/>
                  </a:moveTo>
                  <a:cubicBezTo>
                    <a:pt x="3600103" y="1980026"/>
                    <a:pt x="3671388" y="1843537"/>
                    <a:pt x="3791204" y="1760856"/>
                  </a:cubicBezTo>
                  <a:lnTo>
                    <a:pt x="3152902" y="84709"/>
                  </a:lnTo>
                  <a:cubicBezTo>
                    <a:pt x="3101872" y="107161"/>
                    <a:pt x="3046729" y="118752"/>
                    <a:pt x="2990977" y="118745"/>
                  </a:cubicBezTo>
                  <a:cubicBezTo>
                    <a:pt x="2883646" y="118390"/>
                    <a:pt x="2780786" y="75721"/>
                    <a:pt x="2704719" y="0"/>
                  </a:cubicBezTo>
                  <a:lnTo>
                    <a:pt x="0" y="2220722"/>
                  </a:lnTo>
                  <a:lnTo>
                    <a:pt x="3610991" y="2220722"/>
                  </a:lnTo>
                  <a:cubicBezTo>
                    <a:pt x="3604198" y="2189469"/>
                    <a:pt x="3600751" y="2157582"/>
                    <a:pt x="3600704" y="2125599"/>
                  </a:cubicBezTo>
                  <a:close/>
                </a:path>
              </a:pathLst>
            </a:custGeom>
            <a:blipFill dpi="0" rotWithShape="0">
              <a:blip r:embed="rId4" cstate="screen"/>
              <a:srcRect/>
              <a:stretch>
                <a:fillRect l="-172000" t="-415000" r="-176000" b="-12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3" name="PA-任意多边形 16"/>
            <p:cNvSpPr/>
            <p:nvPr>
              <p:custDataLst>
                <p:tags r:id="rId19"/>
              </p:custDataLst>
            </p:nvPr>
          </p:nvSpPr>
          <p:spPr>
            <a:xfrm>
              <a:off x="4075" y="2125"/>
              <a:ext cx="415" cy="346"/>
            </a:xfrm>
            <a:custGeom>
              <a:avLst/>
              <a:gdLst/>
              <a:ahLst/>
              <a:cxnLst/>
              <a:rect l="0" t="0" r="0" b="0"/>
              <a:pathLst>
                <a:path w="2619630" h="2182496">
                  <a:moveTo>
                    <a:pt x="114427" y="2182495"/>
                  </a:moveTo>
                  <a:lnTo>
                    <a:pt x="2619629" y="98425"/>
                  </a:lnTo>
                  <a:cubicBezTo>
                    <a:pt x="2601484" y="67459"/>
                    <a:pt x="2587156" y="34411"/>
                    <a:pt x="2576957" y="0"/>
                  </a:cubicBezTo>
                  <a:lnTo>
                    <a:pt x="1369695" y="0"/>
                  </a:lnTo>
                  <a:cubicBezTo>
                    <a:pt x="1359154" y="231521"/>
                    <a:pt x="1174751" y="416814"/>
                    <a:pt x="949960" y="416814"/>
                  </a:cubicBezTo>
                  <a:cubicBezTo>
                    <a:pt x="892631" y="416822"/>
                    <a:pt x="835958" y="404613"/>
                    <a:pt x="783717" y="381000"/>
                  </a:cubicBezTo>
                  <a:lnTo>
                    <a:pt x="0" y="2063496"/>
                  </a:lnTo>
                  <a:cubicBezTo>
                    <a:pt x="45453" y="2095419"/>
                    <a:pt x="84308" y="2135826"/>
                    <a:pt x="114427" y="2182495"/>
                  </a:cubicBezTo>
                  <a:close/>
                </a:path>
              </a:pathLst>
            </a:custGeom>
            <a:blipFill dpi="0" rotWithShape="0">
              <a:blip r:embed="rId4" cstate="screen"/>
              <a:srcRect/>
              <a:stretch>
                <a:fillRect l="-411000" t="-408000" r="-138000" b="-28000"/>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ustDataLst>
      <p:tags r:id="rId20"/>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a:xfrm>
          <a:off x="0" y="0"/>
          <a:ext cx="0" cy="0"/>
          <a:chOff x="0" y="0"/>
          <a:chExt cx="0" cy="0"/>
        </a:xfrm>
      </p:grpSpPr>
      <p:sp>
        <p:nvSpPr>
          <p:cNvPr id="6" name="椭圆 5"/>
          <p:cNvSpPr/>
          <p:nvPr/>
        </p:nvSpPr>
        <p:spPr>
          <a:xfrm>
            <a:off x="3969385" y="5384165"/>
            <a:ext cx="565150" cy="565150"/>
          </a:xfrm>
          <a:prstGeom prst="ellipse">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椭圆 6"/>
          <p:cNvSpPr/>
          <p:nvPr/>
        </p:nvSpPr>
        <p:spPr>
          <a:xfrm>
            <a:off x="10113010" y="4370070"/>
            <a:ext cx="581660" cy="565150"/>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8" name="椭圆 7"/>
          <p:cNvSpPr/>
          <p:nvPr/>
        </p:nvSpPr>
        <p:spPr>
          <a:xfrm>
            <a:off x="9279890" y="2545715"/>
            <a:ext cx="549910" cy="5657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文本框 15"/>
          <p:cNvSpPr txBox="1"/>
          <p:nvPr/>
        </p:nvSpPr>
        <p:spPr>
          <a:xfrm>
            <a:off x="1661160" y="2254250"/>
            <a:ext cx="5071110" cy="4184650"/>
          </a:xfrm>
          <a:prstGeom prst="rect">
            <a:avLst/>
          </a:prstGeom>
          <a:noFill/>
          <a:ln>
            <a:noFill/>
          </a:ln>
        </p:spPr>
        <p:txBody>
          <a:bodyPr wrap="square" rtlCol="0">
            <a:spAutoFit/>
          </a:bodyPr>
          <a:p>
            <a:r>
              <a:rPr lang="en-US" altLang="zh-CN" sz="1200"/>
              <a:t>public class User {</a:t>
            </a:r>
            <a:endParaRPr lang="en-US" altLang="zh-CN" sz="1200"/>
          </a:p>
          <a:p>
            <a:r>
              <a:rPr lang="en-US" altLang="zh-CN" sz="1200"/>
              <a:t>	</a:t>
            </a:r>
            <a:endParaRPr lang="en-US" altLang="zh-CN" sz="1200"/>
          </a:p>
          <a:p>
            <a:r>
              <a:rPr lang="en-US" altLang="zh-CN" sz="1200"/>
              <a:t>private int id;</a:t>
            </a:r>
            <a:endParaRPr lang="en-US" altLang="zh-CN" sz="1200"/>
          </a:p>
          <a:p>
            <a:r>
              <a:rPr lang="en-US" altLang="zh-CN" sz="1200"/>
              <a:t>private String username;</a:t>
            </a:r>
            <a:endParaRPr lang="en-US" altLang="zh-CN" sz="1200"/>
          </a:p>
          <a:p>
            <a:r>
              <a:rPr lang="en-US" altLang="zh-CN" sz="1200"/>
              <a:t>private String password;</a:t>
            </a:r>
            <a:endParaRPr lang="en-US" altLang="zh-CN" sz="1200"/>
          </a:p>
          <a:p>
            <a:r>
              <a:rPr lang="en-US" altLang="zh-CN" sz="1200"/>
              <a:t>private String phone;</a:t>
            </a:r>
            <a:endParaRPr lang="en-US" altLang="zh-CN" sz="1200"/>
          </a:p>
          <a:p>
            <a:r>
              <a:rPr lang="en-US" altLang="zh-CN" sz="1200"/>
              <a:t>private String address;</a:t>
            </a:r>
            <a:endParaRPr lang="en-US" altLang="zh-CN" sz="1200"/>
          </a:p>
          <a:p>
            <a:r>
              <a:rPr lang="en-US" altLang="zh-CN" sz="1200"/>
              <a:t>	</a:t>
            </a:r>
            <a:endParaRPr lang="en-US" altLang="zh-CN" sz="1200"/>
          </a:p>
          <a:p>
            <a:r>
              <a:rPr lang="en-US" altLang="zh-CN" sz="1200"/>
              <a:t>	</a:t>
            </a:r>
            <a:endParaRPr lang="en-US" altLang="zh-CN" sz="1200"/>
          </a:p>
          <a:p>
            <a:r>
              <a:rPr lang="en-US" altLang="zh-CN" sz="1200"/>
              <a:t>	</a:t>
            </a:r>
            <a:endParaRPr lang="en-US" altLang="zh-CN" sz="1200"/>
          </a:p>
          <a:p>
            <a:r>
              <a:rPr lang="en-US" altLang="zh-CN" sz="1200"/>
              <a:t>public int getId() {</a:t>
            </a:r>
            <a:endParaRPr lang="en-US" altLang="zh-CN" sz="1200"/>
          </a:p>
          <a:p>
            <a:r>
              <a:rPr lang="en-US" altLang="zh-CN" sz="1200"/>
              <a:t>	return id;</a:t>
            </a:r>
            <a:endParaRPr lang="en-US" altLang="zh-CN" sz="1200"/>
          </a:p>
          <a:p>
            <a:r>
              <a:rPr lang="en-US" altLang="zh-CN" sz="1200"/>
              <a:t>}</a:t>
            </a:r>
            <a:endParaRPr lang="en-US" altLang="zh-CN" sz="1200"/>
          </a:p>
          <a:p>
            <a:r>
              <a:rPr lang="en-US" altLang="zh-CN" sz="1200"/>
              <a:t>public void setId(int id) {</a:t>
            </a:r>
            <a:endParaRPr lang="en-US" altLang="zh-CN" sz="1200"/>
          </a:p>
          <a:p>
            <a:r>
              <a:rPr lang="en-US" altLang="zh-CN" sz="1200"/>
              <a:t>	this.id = id;</a:t>
            </a:r>
            <a:endParaRPr lang="en-US" altLang="zh-CN" sz="1200"/>
          </a:p>
          <a:p>
            <a:r>
              <a:rPr lang="en-US" altLang="zh-CN" sz="1200"/>
              <a:t>}</a:t>
            </a:r>
            <a:endParaRPr lang="en-US" altLang="zh-CN" sz="1200"/>
          </a:p>
          <a:p>
            <a:r>
              <a:rPr lang="en-US" altLang="zh-CN" sz="1200"/>
              <a:t>public String getUsername() {</a:t>
            </a:r>
            <a:endParaRPr lang="en-US" altLang="zh-CN" sz="1200"/>
          </a:p>
          <a:p>
            <a:r>
              <a:rPr lang="en-US" altLang="zh-CN" sz="1200"/>
              <a:t>	return username;</a:t>
            </a:r>
            <a:endParaRPr lang="en-US" altLang="zh-CN" sz="1200"/>
          </a:p>
          <a:p>
            <a:r>
              <a:rPr lang="en-US" altLang="zh-CN" sz="1200"/>
              <a:t>}</a:t>
            </a:r>
            <a:endParaRPr lang="en-US" altLang="zh-CN" sz="1200"/>
          </a:p>
          <a:p>
            <a:r>
              <a:rPr lang="en-US" altLang="zh-CN" sz="1200"/>
              <a:t>public void setUsername(String username) {</a:t>
            </a:r>
            <a:endParaRPr lang="en-US" altLang="zh-CN" sz="1200"/>
          </a:p>
          <a:p>
            <a:r>
              <a:rPr lang="en-US" altLang="zh-CN" sz="1200"/>
              <a:t>	this.username = username;</a:t>
            </a:r>
            <a:endParaRPr lang="en-US" altLang="zh-CN" sz="1200"/>
          </a:p>
          <a:p>
            <a:endParaRPr lang="en-US" altLang="zh-CN" sz="1400"/>
          </a:p>
        </p:txBody>
      </p:sp>
      <p:sp>
        <p:nvSpPr>
          <p:cNvPr id="11" name="文本框 10"/>
          <p:cNvSpPr txBox="1"/>
          <p:nvPr/>
        </p:nvSpPr>
        <p:spPr>
          <a:xfrm>
            <a:off x="1392555" y="587375"/>
            <a:ext cx="10497820" cy="645160"/>
          </a:xfrm>
          <a:prstGeom prst="rect">
            <a:avLst/>
          </a:prstGeom>
          <a:noFill/>
        </p:spPr>
        <p:txBody>
          <a:bodyPr wrap="square" rtlCol="0">
            <a:spAutoFit/>
          </a:bodyPr>
          <a:p>
            <a:r>
              <a:rPr lang="zh-CN" altLang="en-US" sz="3600">
                <a:solidFill>
                  <a:schemeClr val="bg1">
                    <a:lumMod val="95000"/>
                  </a:schemeClr>
                </a:solidFill>
                <a:latin typeface="微软雅黑 Light" panose="020B0502040204020203" charset="-122"/>
                <a:ea typeface="微软雅黑 Light" panose="020B0502040204020203" charset="-122"/>
              </a:rPr>
              <a:t>作品名：基于 </a:t>
            </a:r>
            <a:r>
              <a:rPr lang="en-US" altLang="zh-CN" sz="3600">
                <a:solidFill>
                  <a:schemeClr val="bg1">
                    <a:lumMod val="95000"/>
                  </a:schemeClr>
                </a:solidFill>
                <a:latin typeface="微软雅黑 Light" panose="020B0502040204020203" charset="-122"/>
                <a:ea typeface="微软雅黑 Light" panose="020B0502040204020203" charset="-122"/>
              </a:rPr>
              <a:t>JAVA  </a:t>
            </a:r>
            <a:r>
              <a:rPr lang="zh-CN" sz="3600">
                <a:solidFill>
                  <a:schemeClr val="bg1">
                    <a:lumMod val="95000"/>
                  </a:schemeClr>
                </a:solidFill>
                <a:latin typeface="微软雅黑 Light" panose="020B0502040204020203" charset="-122"/>
                <a:ea typeface="微软雅黑 Light" panose="020B0502040204020203" charset="-122"/>
              </a:rPr>
              <a:t>网上书城系统</a:t>
            </a:r>
            <a:endParaRPr lang="zh-CN" sz="3600">
              <a:solidFill>
                <a:schemeClr val="bg1">
                  <a:lumMod val="95000"/>
                </a:schemeClr>
              </a:solidFill>
              <a:latin typeface="微软雅黑 Light" panose="020B0502040204020203" charset="-122"/>
              <a:ea typeface="微软雅黑 Light" panose="020B0502040204020203" charset="-122"/>
            </a:endParaRPr>
          </a:p>
        </p:txBody>
      </p:sp>
      <p:pic>
        <p:nvPicPr>
          <p:cNvPr id="13" name="图片 12" descr="G:\项目预答辩\书店首页.png书店首页"/>
          <p:cNvPicPr>
            <a:picLocks noChangeAspect="1"/>
          </p:cNvPicPr>
          <p:nvPr/>
        </p:nvPicPr>
        <p:blipFill>
          <a:blip r:embed="rId1"/>
          <a:srcRect l="20185" t="12609" r="21264"/>
          <a:stretch>
            <a:fillRect/>
          </a:stretch>
        </p:blipFill>
        <p:spPr>
          <a:xfrm>
            <a:off x="3756025" y="1697355"/>
            <a:ext cx="6600825" cy="4385945"/>
          </a:xfrm>
          <a:prstGeom prst="rect">
            <a:avLst/>
          </a:prstGeom>
          <a:ln>
            <a:solidFill>
              <a:schemeClr val="accent1"/>
            </a:solidFill>
          </a:ln>
        </p:spPr>
      </p:pic>
      <p:sp>
        <p:nvSpPr>
          <p:cNvPr id="15" name="斜纹 14"/>
          <p:cNvSpPr/>
          <p:nvPr/>
        </p:nvSpPr>
        <p:spPr>
          <a:xfrm rot="16200000" flipH="1" flipV="1">
            <a:off x="10349230" y="-18796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20" name="矩形 19"/>
          <p:cNvSpPr/>
          <p:nvPr/>
        </p:nvSpPr>
        <p:spPr>
          <a:xfrm rot="5400000">
            <a:off x="-445770" y="4331970"/>
            <a:ext cx="4119245" cy="9398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grpSp>
        <p:nvGrpSpPr>
          <p:cNvPr id="16386" name="组合 36"/>
          <p:cNvGrpSpPr/>
          <p:nvPr/>
        </p:nvGrpSpPr>
        <p:grpSpPr>
          <a:xfrm>
            <a:off x="292100" y="2436284"/>
            <a:ext cx="3654961" cy="1253589"/>
            <a:chOff x="0" y="0"/>
            <a:chExt cx="2741158" cy="940575"/>
          </a:xfrm>
        </p:grpSpPr>
        <p:sp>
          <p:nvSpPr>
            <p:cNvPr id="16413" name="文本框 38"/>
            <p:cNvSpPr txBox="1"/>
            <p:nvPr/>
          </p:nvSpPr>
          <p:spPr>
            <a:xfrm>
              <a:off x="0" y="440785"/>
              <a:ext cx="2741158" cy="499790"/>
            </a:xfrm>
            <a:prstGeom prst="rect">
              <a:avLst/>
            </a:prstGeom>
            <a:noFill/>
            <a:ln w="9525">
              <a:noFill/>
            </a:ln>
          </p:spPr>
          <p:txBody>
            <a:bodyPr>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r" eaLnBrk="1" hangingPunct="1">
                <a:lnSpc>
                  <a:spcPct val="100000"/>
                </a:lnSpc>
                <a:spcBef>
                  <a:spcPct val="0"/>
                </a:spcBef>
                <a:buNone/>
              </a:pPr>
              <a:r>
                <a:rPr lang="en-US" altLang="zh-CN" sz="3735" dirty="0">
                  <a:solidFill>
                    <a:schemeClr val="bg1">
                      <a:lumMod val="85000"/>
                    </a:schemeClr>
                  </a:solidFill>
                  <a:latin typeface="微软雅黑 Light" panose="020B0502040204020203" charset="-122"/>
                  <a:ea typeface="微软雅黑 Light" panose="020B0502040204020203" charset="-122"/>
                </a:rPr>
                <a:t>CO</a:t>
              </a:r>
              <a:r>
                <a:rPr lang="en-US" altLang="zh-CN" sz="3735" dirty="0">
                  <a:solidFill>
                    <a:srgbClr val="F19C63"/>
                  </a:solidFill>
                  <a:latin typeface="微软雅黑 Light" panose="020B0502040204020203" charset="-122"/>
                  <a:ea typeface="微软雅黑 Light" panose="020B0502040204020203" charset="-122"/>
                </a:rPr>
                <a:t>NT</a:t>
              </a:r>
              <a:r>
                <a:rPr lang="en-US" altLang="zh-CN" sz="3735" dirty="0">
                  <a:solidFill>
                    <a:schemeClr val="bg1">
                      <a:lumMod val="85000"/>
                    </a:schemeClr>
                  </a:solidFill>
                  <a:latin typeface="微软雅黑 Light" panose="020B0502040204020203" charset="-122"/>
                  <a:ea typeface="微软雅黑 Light" panose="020B0502040204020203" charset="-122"/>
                </a:rPr>
                <a:t>ENTS</a:t>
              </a:r>
              <a:endParaRPr lang="en-US" altLang="zh-CN" sz="3735" dirty="0">
                <a:solidFill>
                  <a:schemeClr val="bg1">
                    <a:lumMod val="85000"/>
                  </a:schemeClr>
                </a:solidFill>
                <a:latin typeface="微软雅黑 Light" panose="020B0502040204020203" charset="-122"/>
                <a:ea typeface="微软雅黑 Light" panose="020B0502040204020203" charset="-122"/>
              </a:endParaRPr>
            </a:p>
          </p:txBody>
        </p:sp>
        <p:sp>
          <p:nvSpPr>
            <p:cNvPr id="16414" name="文本框 11"/>
            <p:cNvSpPr txBox="1"/>
            <p:nvPr/>
          </p:nvSpPr>
          <p:spPr>
            <a:xfrm>
              <a:off x="1759959" y="0"/>
              <a:ext cx="951526" cy="561251"/>
            </a:xfrm>
            <a:prstGeom prst="rect">
              <a:avLst/>
            </a:prstGeom>
            <a:noFill/>
            <a:ln w="9525">
              <a:no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eaLnBrk="1" hangingPunct="1">
                <a:lnSpc>
                  <a:spcPct val="100000"/>
                </a:lnSpc>
                <a:spcBef>
                  <a:spcPct val="0"/>
                </a:spcBef>
                <a:buNone/>
              </a:pPr>
              <a:r>
                <a:rPr lang="zh-CN" altLang="en-US" sz="4265" b="1" dirty="0">
                  <a:solidFill>
                    <a:schemeClr val="bg1">
                      <a:lumMod val="85000"/>
                    </a:schemeClr>
                  </a:solidFill>
                  <a:latin typeface="微软雅黑 Light" panose="020B0502040204020203" charset="-122"/>
                  <a:ea typeface="微软雅黑 Light" panose="020B0502040204020203" charset="-122"/>
                </a:rPr>
                <a:t>目录</a:t>
              </a:r>
              <a:endParaRPr lang="zh-CN" altLang="en-US" sz="4265" b="1" dirty="0">
                <a:solidFill>
                  <a:schemeClr val="bg1">
                    <a:lumMod val="85000"/>
                  </a:schemeClr>
                </a:solidFill>
                <a:latin typeface="微软雅黑 Light" panose="020B0502040204020203" charset="-122"/>
                <a:ea typeface="微软雅黑 Light" panose="020B0502040204020203" charset="-122"/>
              </a:endParaRPr>
            </a:p>
          </p:txBody>
        </p:sp>
      </p:grpSp>
      <p:sp>
        <p:nvSpPr>
          <p:cNvPr id="16389" name="文本框 18"/>
          <p:cNvSpPr txBox="1"/>
          <p:nvPr/>
        </p:nvSpPr>
        <p:spPr>
          <a:xfrm>
            <a:off x="5386917" y="2654300"/>
            <a:ext cx="2089785" cy="420370"/>
          </a:xfrm>
          <a:prstGeom prst="rect">
            <a:avLst/>
          </a:prstGeom>
          <a:noFill/>
          <a:ln w="9525">
            <a:no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l" eaLnBrk="1" hangingPunct="1">
              <a:lnSpc>
                <a:spcPct val="100000"/>
              </a:lnSpc>
              <a:spcBef>
                <a:spcPct val="0"/>
              </a:spcBef>
              <a:buNone/>
            </a:pPr>
            <a:r>
              <a:rPr lang="zh-CN" altLang="en-US" sz="2135" b="1" dirty="0">
                <a:solidFill>
                  <a:schemeClr val="bg1">
                    <a:lumMod val="85000"/>
                  </a:schemeClr>
                </a:solidFill>
                <a:latin typeface="微软雅黑 Light" panose="020B0502040204020203" charset="-122"/>
                <a:ea typeface="微软雅黑 Light" panose="020B0502040204020203" charset="-122"/>
                <a:sym typeface="+mn-ea"/>
              </a:rPr>
              <a:t>研究背景与意义</a:t>
            </a:r>
            <a:endParaRPr lang="zh-CN" altLang="en-US" sz="2135" b="1" dirty="0">
              <a:solidFill>
                <a:schemeClr val="bg1">
                  <a:lumMod val="85000"/>
                </a:schemeClr>
              </a:solidFill>
              <a:latin typeface="微软雅黑 Light" panose="020B0502040204020203" charset="-122"/>
              <a:ea typeface="微软雅黑 Light" panose="020B0502040204020203" charset="-122"/>
              <a:sym typeface="+mn-ea"/>
            </a:endParaRPr>
          </a:p>
        </p:txBody>
      </p:sp>
      <p:grpSp>
        <p:nvGrpSpPr>
          <p:cNvPr id="16390" name="组合 56"/>
          <p:cNvGrpSpPr/>
          <p:nvPr/>
        </p:nvGrpSpPr>
        <p:grpSpPr>
          <a:xfrm>
            <a:off x="4728202" y="2531533"/>
            <a:ext cx="582515" cy="666115"/>
            <a:chOff x="25051" y="0"/>
            <a:chExt cx="436444" cy="500478"/>
          </a:xfrm>
          <a:noFill/>
        </p:grpSpPr>
        <p:sp>
          <p:nvSpPr>
            <p:cNvPr id="16411" name="文本框 16"/>
            <p:cNvSpPr txBox="1"/>
            <p:nvPr/>
          </p:nvSpPr>
          <p:spPr>
            <a:xfrm>
              <a:off x="25051" y="0"/>
              <a:ext cx="334940" cy="500478"/>
            </a:xfrm>
            <a:prstGeom prst="rect">
              <a:avLst/>
            </a:prstGeom>
            <a:grpFill/>
            <a:ln w="9525">
              <a:solidFill>
                <a:srgbClr val="DCDCDC"/>
              </a:solid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ctr" eaLnBrk="1" hangingPunct="1">
                <a:lnSpc>
                  <a:spcPct val="100000"/>
                </a:lnSpc>
                <a:spcBef>
                  <a:spcPct val="0"/>
                </a:spcBef>
                <a:buNone/>
              </a:pPr>
              <a:r>
                <a:rPr lang="en-US" altLang="zh-CN" sz="3735" dirty="0">
                  <a:solidFill>
                    <a:schemeClr val="bg1">
                      <a:lumMod val="85000"/>
                    </a:schemeClr>
                  </a:solidFill>
                </a:rPr>
                <a:t>1</a:t>
              </a:r>
              <a:endParaRPr lang="en-US" altLang="zh-CN" sz="3735" dirty="0">
                <a:solidFill>
                  <a:schemeClr val="bg1">
                    <a:lumMod val="85000"/>
                  </a:schemeClr>
                </a:solidFill>
              </a:endParaRPr>
            </a:p>
          </p:txBody>
        </p:sp>
        <p:cxnSp>
          <p:nvCxnSpPr>
            <p:cNvPr id="16412" name="直接连接符 58"/>
            <p:cNvCxnSpPr/>
            <p:nvPr/>
          </p:nvCxnSpPr>
          <p:spPr>
            <a:xfrm flipH="1">
              <a:off x="215039" y="179634"/>
              <a:ext cx="246456" cy="246456"/>
            </a:xfrm>
            <a:prstGeom prst="line">
              <a:avLst/>
            </a:prstGeom>
            <a:grpFill/>
            <a:ln w="6350" cap="flat" cmpd="sng">
              <a:solidFill>
                <a:srgbClr val="DCDCDC"/>
              </a:solidFill>
              <a:prstDash val="solid"/>
              <a:headEnd type="none" w="med" len="med"/>
              <a:tailEnd type="none" w="med" len="med"/>
            </a:ln>
          </p:spPr>
        </p:cxnSp>
      </p:grpSp>
      <p:sp>
        <p:nvSpPr>
          <p:cNvPr id="16393" name="文本框 21"/>
          <p:cNvSpPr txBox="1"/>
          <p:nvPr/>
        </p:nvSpPr>
        <p:spPr>
          <a:xfrm>
            <a:off x="9066531" y="2686051"/>
            <a:ext cx="2634615" cy="420370"/>
          </a:xfrm>
          <a:prstGeom prst="rect">
            <a:avLst/>
          </a:prstGeom>
          <a:noFill/>
          <a:ln w="9525">
            <a:no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l" eaLnBrk="1" hangingPunct="1">
              <a:lnSpc>
                <a:spcPct val="100000"/>
              </a:lnSpc>
              <a:spcBef>
                <a:spcPct val="0"/>
              </a:spcBef>
              <a:buNone/>
            </a:pPr>
            <a:r>
              <a:rPr lang="zh-CN" altLang="en-US" sz="2135" b="1" dirty="0">
                <a:solidFill>
                  <a:schemeClr val="bg1">
                    <a:lumMod val="85000"/>
                  </a:schemeClr>
                </a:solidFill>
                <a:latin typeface="微软雅黑 Light" panose="020B0502040204020203" charset="-122"/>
                <a:ea typeface="微软雅黑 Light" panose="020B0502040204020203" charset="-122"/>
                <a:sym typeface="+mn-ea"/>
              </a:rPr>
              <a:t>系统的主要模块介绍</a:t>
            </a:r>
            <a:endParaRPr lang="zh-CN" altLang="en-US" sz="2135" b="1" dirty="0">
              <a:solidFill>
                <a:schemeClr val="bg1">
                  <a:lumMod val="85000"/>
                </a:schemeClr>
              </a:solidFill>
              <a:latin typeface="微软雅黑 Light" panose="020B0502040204020203" charset="-122"/>
              <a:ea typeface="微软雅黑 Light" panose="020B0502040204020203" charset="-122"/>
              <a:sym typeface="+mn-ea"/>
            </a:endParaRPr>
          </a:p>
        </p:txBody>
      </p:sp>
      <p:grpSp>
        <p:nvGrpSpPr>
          <p:cNvPr id="16394" name="组合 60"/>
          <p:cNvGrpSpPr/>
          <p:nvPr/>
        </p:nvGrpSpPr>
        <p:grpSpPr>
          <a:xfrm>
            <a:off x="8366972" y="2544233"/>
            <a:ext cx="623359" cy="666116"/>
            <a:chOff x="24641" y="0"/>
            <a:chExt cx="468189" cy="498962"/>
          </a:xfrm>
        </p:grpSpPr>
        <p:sp>
          <p:nvSpPr>
            <p:cNvPr id="16409" name="文本框 20"/>
            <p:cNvSpPr txBox="1"/>
            <p:nvPr/>
          </p:nvSpPr>
          <p:spPr>
            <a:xfrm>
              <a:off x="24641" y="0"/>
              <a:ext cx="335760" cy="498962"/>
            </a:xfrm>
            <a:prstGeom prst="rect">
              <a:avLst/>
            </a:prstGeom>
            <a:noFill/>
            <a:ln w="9525">
              <a:solidFill>
                <a:srgbClr val="F19C63"/>
              </a:solid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ctr" eaLnBrk="1" hangingPunct="1">
                <a:lnSpc>
                  <a:spcPct val="100000"/>
                </a:lnSpc>
                <a:spcBef>
                  <a:spcPct val="0"/>
                </a:spcBef>
                <a:buNone/>
              </a:pPr>
              <a:r>
                <a:rPr lang="en-US" altLang="zh-CN" sz="3735" dirty="0">
                  <a:solidFill>
                    <a:srgbClr val="F19C63"/>
                  </a:solidFill>
                </a:rPr>
                <a:t>4</a:t>
              </a:r>
              <a:endParaRPr lang="en-US" altLang="zh-CN" sz="3735" dirty="0">
                <a:solidFill>
                  <a:srgbClr val="F19C63"/>
                </a:solidFill>
              </a:endParaRPr>
            </a:p>
          </p:txBody>
        </p:sp>
        <p:cxnSp>
          <p:nvCxnSpPr>
            <p:cNvPr id="16410" name="直接连接符 62"/>
            <p:cNvCxnSpPr/>
            <p:nvPr/>
          </p:nvCxnSpPr>
          <p:spPr>
            <a:xfrm flipH="1">
              <a:off x="246374" y="169416"/>
              <a:ext cx="246456" cy="246456"/>
            </a:xfrm>
            <a:prstGeom prst="line">
              <a:avLst/>
            </a:prstGeom>
            <a:ln w="6350" cap="flat" cmpd="sng">
              <a:solidFill>
                <a:srgbClr val="F19C63"/>
              </a:solidFill>
              <a:prstDash val="solid"/>
              <a:headEnd type="none" w="med" len="med"/>
              <a:tailEnd type="none" w="med" len="med"/>
            </a:ln>
          </p:spPr>
        </p:cxnSp>
      </p:grpSp>
      <p:sp>
        <p:nvSpPr>
          <p:cNvPr id="16397" name="文本框 24"/>
          <p:cNvSpPr txBox="1"/>
          <p:nvPr/>
        </p:nvSpPr>
        <p:spPr>
          <a:xfrm>
            <a:off x="5386917" y="3424767"/>
            <a:ext cx="2634615" cy="420370"/>
          </a:xfrm>
          <a:prstGeom prst="rect">
            <a:avLst/>
          </a:prstGeom>
          <a:noFill/>
          <a:ln w="9525">
            <a:no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l" eaLnBrk="1" hangingPunct="1">
              <a:lnSpc>
                <a:spcPct val="100000"/>
              </a:lnSpc>
              <a:spcBef>
                <a:spcPct val="0"/>
              </a:spcBef>
              <a:buNone/>
            </a:pPr>
            <a:r>
              <a:rPr lang="zh-CN" altLang="en-US" sz="2135" b="1" dirty="0">
                <a:solidFill>
                  <a:schemeClr val="bg1">
                    <a:lumMod val="85000"/>
                  </a:schemeClr>
                </a:solidFill>
                <a:latin typeface="微软雅黑 Light" panose="020B0502040204020203" charset="-122"/>
                <a:ea typeface="微软雅黑 Light" panose="020B0502040204020203" charset="-122"/>
                <a:sym typeface="+mn-ea"/>
              </a:rPr>
              <a:t>课题现状及发展情况</a:t>
            </a:r>
            <a:endParaRPr lang="zh-CN" altLang="en-US" sz="2135" b="1" dirty="0">
              <a:solidFill>
                <a:schemeClr val="bg1">
                  <a:lumMod val="85000"/>
                </a:schemeClr>
              </a:solidFill>
              <a:latin typeface="微软雅黑 Light" panose="020B0502040204020203" charset="-122"/>
              <a:ea typeface="微软雅黑 Light" panose="020B0502040204020203" charset="-122"/>
              <a:sym typeface="+mn-ea"/>
            </a:endParaRPr>
          </a:p>
        </p:txBody>
      </p:sp>
      <p:grpSp>
        <p:nvGrpSpPr>
          <p:cNvPr id="16398" name="组合 64"/>
          <p:cNvGrpSpPr/>
          <p:nvPr/>
        </p:nvGrpSpPr>
        <p:grpSpPr>
          <a:xfrm>
            <a:off x="4728202" y="3304117"/>
            <a:ext cx="582515" cy="666115"/>
            <a:chOff x="25051" y="0"/>
            <a:chExt cx="436444" cy="500479"/>
          </a:xfrm>
        </p:grpSpPr>
        <p:sp>
          <p:nvSpPr>
            <p:cNvPr id="16407" name="文本框 23"/>
            <p:cNvSpPr txBox="1"/>
            <p:nvPr/>
          </p:nvSpPr>
          <p:spPr>
            <a:xfrm>
              <a:off x="25051" y="0"/>
              <a:ext cx="334940" cy="500479"/>
            </a:xfrm>
            <a:prstGeom prst="rect">
              <a:avLst/>
            </a:prstGeom>
            <a:noFill/>
            <a:ln w="9525">
              <a:solidFill>
                <a:srgbClr val="DCDCDC"/>
              </a:solid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ctr" eaLnBrk="1" hangingPunct="1">
                <a:lnSpc>
                  <a:spcPct val="100000"/>
                </a:lnSpc>
                <a:spcBef>
                  <a:spcPct val="0"/>
                </a:spcBef>
                <a:buNone/>
              </a:pPr>
              <a:r>
                <a:rPr lang="en-US" altLang="zh-CN" sz="3735" dirty="0">
                  <a:solidFill>
                    <a:schemeClr val="bg1">
                      <a:lumMod val="85000"/>
                    </a:schemeClr>
                  </a:solidFill>
                </a:rPr>
                <a:t>2</a:t>
              </a:r>
              <a:endParaRPr lang="en-US" altLang="zh-CN" sz="3735" dirty="0">
                <a:solidFill>
                  <a:schemeClr val="bg1">
                    <a:lumMod val="85000"/>
                  </a:schemeClr>
                </a:solidFill>
              </a:endParaRPr>
            </a:p>
          </p:txBody>
        </p:sp>
        <p:cxnSp>
          <p:nvCxnSpPr>
            <p:cNvPr id="16408" name="直接连接符 66"/>
            <p:cNvCxnSpPr/>
            <p:nvPr/>
          </p:nvCxnSpPr>
          <p:spPr>
            <a:xfrm flipH="1">
              <a:off x="215039" y="179634"/>
              <a:ext cx="246456" cy="246456"/>
            </a:xfrm>
            <a:prstGeom prst="line">
              <a:avLst/>
            </a:prstGeom>
            <a:ln w="6350" cap="flat" cmpd="sng">
              <a:solidFill>
                <a:srgbClr val="DCDCDC"/>
              </a:solidFill>
              <a:prstDash val="solid"/>
              <a:headEnd type="none" w="med" len="med"/>
              <a:tailEnd type="none" w="med" len="med"/>
            </a:ln>
          </p:spPr>
        </p:cxnSp>
      </p:grpSp>
      <p:sp>
        <p:nvSpPr>
          <p:cNvPr id="16401" name="文本框 27"/>
          <p:cNvSpPr txBox="1"/>
          <p:nvPr/>
        </p:nvSpPr>
        <p:spPr>
          <a:xfrm>
            <a:off x="9066531" y="3458633"/>
            <a:ext cx="2634615" cy="420370"/>
          </a:xfrm>
          <a:prstGeom prst="rect">
            <a:avLst/>
          </a:prstGeom>
          <a:noFill/>
          <a:ln w="9525">
            <a:no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l" eaLnBrk="1" hangingPunct="1">
              <a:lnSpc>
                <a:spcPct val="100000"/>
              </a:lnSpc>
              <a:spcBef>
                <a:spcPct val="0"/>
              </a:spcBef>
              <a:buNone/>
            </a:pPr>
            <a:r>
              <a:rPr lang="zh-CN" altLang="en-US" sz="2135" b="1" dirty="0">
                <a:solidFill>
                  <a:schemeClr val="bg1">
                    <a:lumMod val="85000"/>
                  </a:schemeClr>
                </a:solidFill>
                <a:latin typeface="微软雅黑 Light" panose="020B0502040204020203" charset="-122"/>
                <a:ea typeface="微软雅黑 Light" panose="020B0502040204020203" charset="-122"/>
                <a:sym typeface="+mn-ea"/>
              </a:rPr>
              <a:t>系统主要模块的演示</a:t>
            </a:r>
            <a:endParaRPr lang="zh-CN" altLang="en-US" sz="2135" b="1" dirty="0">
              <a:solidFill>
                <a:schemeClr val="bg1">
                  <a:lumMod val="85000"/>
                </a:schemeClr>
              </a:solidFill>
              <a:latin typeface="微软雅黑 Light" panose="020B0502040204020203" charset="-122"/>
              <a:ea typeface="微软雅黑 Light" panose="020B0502040204020203" charset="-122"/>
              <a:sym typeface="+mn-ea"/>
            </a:endParaRPr>
          </a:p>
        </p:txBody>
      </p:sp>
      <p:grpSp>
        <p:nvGrpSpPr>
          <p:cNvPr id="16402" name="组合 68"/>
          <p:cNvGrpSpPr/>
          <p:nvPr/>
        </p:nvGrpSpPr>
        <p:grpSpPr>
          <a:xfrm>
            <a:off x="8366972" y="3316817"/>
            <a:ext cx="623359" cy="666116"/>
            <a:chOff x="24641" y="0"/>
            <a:chExt cx="468189" cy="498962"/>
          </a:xfrm>
        </p:grpSpPr>
        <p:sp>
          <p:nvSpPr>
            <p:cNvPr id="16405" name="文本框 26"/>
            <p:cNvSpPr txBox="1"/>
            <p:nvPr/>
          </p:nvSpPr>
          <p:spPr>
            <a:xfrm>
              <a:off x="24641" y="0"/>
              <a:ext cx="335760" cy="498962"/>
            </a:xfrm>
            <a:prstGeom prst="rect">
              <a:avLst/>
            </a:prstGeom>
            <a:noFill/>
            <a:ln w="9525">
              <a:solidFill>
                <a:srgbClr val="F19C63"/>
              </a:solid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ctr" eaLnBrk="1" hangingPunct="1">
                <a:lnSpc>
                  <a:spcPct val="100000"/>
                </a:lnSpc>
                <a:spcBef>
                  <a:spcPct val="0"/>
                </a:spcBef>
                <a:buNone/>
              </a:pPr>
              <a:r>
                <a:rPr lang="en-US" altLang="zh-CN" sz="3735" dirty="0">
                  <a:solidFill>
                    <a:srgbClr val="F19C63"/>
                  </a:solidFill>
                </a:rPr>
                <a:t>5</a:t>
              </a:r>
              <a:endParaRPr lang="en-US" altLang="zh-CN" sz="3735" dirty="0">
                <a:solidFill>
                  <a:srgbClr val="F19C63"/>
                </a:solidFill>
              </a:endParaRPr>
            </a:p>
          </p:txBody>
        </p:sp>
        <p:cxnSp>
          <p:nvCxnSpPr>
            <p:cNvPr id="16406" name="直接连接符 70"/>
            <p:cNvCxnSpPr/>
            <p:nvPr/>
          </p:nvCxnSpPr>
          <p:spPr>
            <a:xfrm flipH="1">
              <a:off x="246374" y="169416"/>
              <a:ext cx="246456" cy="246456"/>
            </a:xfrm>
            <a:prstGeom prst="line">
              <a:avLst/>
            </a:prstGeom>
            <a:ln w="6350" cap="flat" cmpd="sng">
              <a:solidFill>
                <a:srgbClr val="F19C63"/>
              </a:solidFill>
              <a:prstDash val="solid"/>
              <a:headEnd type="none" w="med" len="med"/>
              <a:tailEnd type="none" w="med" len="med"/>
            </a:ln>
          </p:spPr>
        </p:cxnSp>
      </p:grpSp>
      <p:sp>
        <p:nvSpPr>
          <p:cNvPr id="2" name="文本框 30"/>
          <p:cNvSpPr txBox="1"/>
          <p:nvPr/>
        </p:nvSpPr>
        <p:spPr>
          <a:xfrm>
            <a:off x="5386917" y="4191000"/>
            <a:ext cx="2634615" cy="420370"/>
          </a:xfrm>
          <a:prstGeom prst="rect">
            <a:avLst/>
          </a:prstGeom>
          <a:noFill/>
          <a:ln w="9525">
            <a:no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l" eaLnBrk="1" hangingPunct="1">
              <a:lnSpc>
                <a:spcPct val="100000"/>
              </a:lnSpc>
              <a:spcBef>
                <a:spcPct val="0"/>
              </a:spcBef>
              <a:buNone/>
            </a:pPr>
            <a:r>
              <a:rPr lang="zh-CN" altLang="en-US" sz="2135" b="1" dirty="0">
                <a:solidFill>
                  <a:schemeClr val="bg1">
                    <a:lumMod val="85000"/>
                  </a:schemeClr>
                </a:solidFill>
                <a:latin typeface="微软雅黑 Light" panose="020B0502040204020203" charset="-122"/>
                <a:ea typeface="微软雅黑 Light" panose="020B0502040204020203" charset="-122"/>
                <a:sym typeface="+mn-ea"/>
              </a:rPr>
              <a:t>系统开发目标及参数</a:t>
            </a:r>
            <a:endParaRPr lang="zh-CN" altLang="en-US" sz="2135" b="1" dirty="0">
              <a:solidFill>
                <a:schemeClr val="bg1">
                  <a:lumMod val="85000"/>
                </a:schemeClr>
              </a:solidFill>
              <a:latin typeface="微软雅黑 Light" panose="020B0502040204020203" charset="-122"/>
              <a:ea typeface="微软雅黑 Light" panose="020B0502040204020203" charset="-122"/>
              <a:sym typeface="+mn-ea"/>
            </a:endParaRPr>
          </a:p>
        </p:txBody>
      </p:sp>
      <p:grpSp>
        <p:nvGrpSpPr>
          <p:cNvPr id="3" name="组合 72"/>
          <p:cNvGrpSpPr/>
          <p:nvPr/>
        </p:nvGrpSpPr>
        <p:grpSpPr>
          <a:xfrm>
            <a:off x="4728202" y="4068233"/>
            <a:ext cx="582515" cy="666116"/>
            <a:chOff x="25051" y="0"/>
            <a:chExt cx="436444" cy="498962"/>
          </a:xfrm>
        </p:grpSpPr>
        <p:sp>
          <p:nvSpPr>
            <p:cNvPr id="16403" name="文本框 29"/>
            <p:cNvSpPr txBox="1"/>
            <p:nvPr/>
          </p:nvSpPr>
          <p:spPr>
            <a:xfrm>
              <a:off x="25051" y="0"/>
              <a:ext cx="334940" cy="498962"/>
            </a:xfrm>
            <a:prstGeom prst="rect">
              <a:avLst/>
            </a:prstGeom>
            <a:noFill/>
            <a:ln w="9525">
              <a:solidFill>
                <a:srgbClr val="DCDCDC"/>
              </a:solidFill>
            </a:ln>
          </p:spPr>
          <p:txBody>
            <a:bodyPr wrap="none">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gn="ctr" eaLnBrk="1" hangingPunct="1">
                <a:lnSpc>
                  <a:spcPct val="100000"/>
                </a:lnSpc>
                <a:spcBef>
                  <a:spcPct val="0"/>
                </a:spcBef>
                <a:buNone/>
              </a:pPr>
              <a:r>
                <a:rPr lang="en-US" altLang="zh-CN" sz="3735" dirty="0">
                  <a:solidFill>
                    <a:schemeClr val="bg1">
                      <a:lumMod val="85000"/>
                    </a:schemeClr>
                  </a:solidFill>
                </a:rPr>
                <a:t>3</a:t>
              </a:r>
              <a:endParaRPr lang="en-US" altLang="zh-CN" sz="3735" dirty="0">
                <a:solidFill>
                  <a:schemeClr val="bg1">
                    <a:lumMod val="85000"/>
                  </a:schemeClr>
                </a:solidFill>
              </a:endParaRPr>
            </a:p>
          </p:txBody>
        </p:sp>
        <p:cxnSp>
          <p:nvCxnSpPr>
            <p:cNvPr id="16404" name="直接连接符 74"/>
            <p:cNvCxnSpPr/>
            <p:nvPr/>
          </p:nvCxnSpPr>
          <p:spPr>
            <a:xfrm flipH="1">
              <a:off x="215039" y="179634"/>
              <a:ext cx="246456" cy="246456"/>
            </a:xfrm>
            <a:prstGeom prst="line">
              <a:avLst/>
            </a:prstGeom>
            <a:ln w="6350" cap="flat" cmpd="sng">
              <a:solidFill>
                <a:srgbClr val="DCDCDC"/>
              </a:solidFill>
              <a:prstDash val="solid"/>
              <a:headEnd type="none" w="med" len="med"/>
              <a:tailEnd type="none" w="med" len="med"/>
            </a:ln>
          </p:spPr>
        </p:cxnSp>
      </p:grpSp>
      <p:cxnSp>
        <p:nvCxnSpPr>
          <p:cNvPr id="8" name="直接连接符 79"/>
          <p:cNvCxnSpPr/>
          <p:nvPr/>
        </p:nvCxnSpPr>
        <p:spPr>
          <a:xfrm>
            <a:off x="4370917" y="2654300"/>
            <a:ext cx="0" cy="2061633"/>
          </a:xfrm>
          <a:prstGeom prst="line">
            <a:avLst/>
          </a:prstGeom>
          <a:ln w="6350" cap="flat" cmpd="sng">
            <a:solidFill>
              <a:schemeClr val="bg1">
                <a:lumMod val="85000"/>
              </a:schemeClr>
            </a:solidFill>
            <a:prstDash val="solid"/>
            <a:headEnd type="none" w="med" len="med"/>
            <a:tailEnd type="none" w="med" len="med"/>
          </a:ln>
        </p:spPr>
      </p:cxnSp>
      <p:sp>
        <p:nvSpPr>
          <p:cNvPr id="16400" name="Text Box 30"/>
          <p:cNvSpPr txBox="1"/>
          <p:nvPr/>
        </p:nvSpPr>
        <p:spPr>
          <a:xfrm>
            <a:off x="311151" y="5820833"/>
            <a:ext cx="12126383" cy="358775"/>
          </a:xfrm>
          <a:prstGeom prst="rect">
            <a:avLst/>
          </a:prstGeom>
          <a:noFill/>
          <a:ln w="9525">
            <a:noFill/>
          </a:ln>
        </p:spPr>
        <p:txBody>
          <a:bodyPr>
            <a:spAutoFit/>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a:solidFill>
                  <a:schemeClr val="tx1"/>
                </a:solidFill>
                <a:latin typeface="+mn-lt"/>
                <a:ea typeface="+mn-ea"/>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a:solidFill>
                  <a:schemeClr val="tx1"/>
                </a:solidFill>
                <a:latin typeface="+mn-lt"/>
                <a:ea typeface="+mn-ea"/>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mn-lt"/>
                <a:ea typeface="+mn-ea"/>
              </a:defRPr>
            </a:lvl5pPr>
          </a:lstStyle>
          <a:p>
            <a:pPr marL="0" lvl="0" indent="0">
              <a:lnSpc>
                <a:spcPct val="100000"/>
              </a:lnSpc>
              <a:spcBef>
                <a:spcPct val="0"/>
              </a:spcBef>
              <a:buNone/>
            </a:pPr>
            <a:endParaRPr lang="zh-CN" altLang="en-US" sz="1735" dirty="0"/>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155" name="图片 154" descr="G:\项目预答辩\logo.giflogo"/>
          <p:cNvPicPr>
            <a:picLocks noChangeAspect="1"/>
          </p:cNvPicPr>
          <p:nvPr/>
        </p:nvPicPr>
        <p:blipFill>
          <a:blip r:embed="rId1"/>
          <a:srcRect/>
          <a:stretch>
            <a:fillRect/>
          </a:stretch>
        </p:blipFill>
        <p:spPr>
          <a:xfrm>
            <a:off x="9392285" y="617855"/>
            <a:ext cx="1690370" cy="548005"/>
          </a:xfrm>
          <a:prstGeom prst="rect">
            <a:avLst/>
          </a:prstGeom>
        </p:spPr>
      </p:pic>
    </p:spTree>
  </p:cSld>
  <p:clrMapOvr>
    <a:masterClrMapping/>
  </p:clrMapOvr>
  <p:transition spd="slow"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700" fill="hold" nodeType="afterEffect">
                                  <p:stCondLst>
                                    <p:cond delay="0"/>
                                  </p:stCondLst>
                                  <p:childTnLst>
                                    <p:set>
                                      <p:cBhvr>
                                        <p:cTn id="6" dur="1" fill="hold">
                                          <p:stCondLst>
                                            <p:cond delay="0"/>
                                          </p:stCondLst>
                                        </p:cTn>
                                        <p:tgtEl>
                                          <p:spTgt spid="16386"/>
                                        </p:tgtEl>
                                        <p:attrNameLst>
                                          <p:attrName>style.visibility</p:attrName>
                                        </p:attrNameLst>
                                      </p:cBhvr>
                                      <p:to>
                                        <p:strVal val="visible"/>
                                      </p:to>
                                    </p:set>
                                    <p:anim calcmode="lin" valueType="num">
                                      <p:cBhvr additive="base">
                                        <p:cTn id="7" dur="500" fill="hold"/>
                                        <p:tgtEl>
                                          <p:spTgt spid="16386"/>
                                        </p:tgtEl>
                                        <p:attrNameLst>
                                          <p:attrName>ppt_x</p:attrName>
                                        </p:attrNameLst>
                                      </p:cBhvr>
                                      <p:tavLst>
                                        <p:tav tm="0">
                                          <p:val>
                                            <p:strVal val="0-#ppt_w/2"/>
                                          </p:val>
                                        </p:tav>
                                        <p:tav tm="100000">
                                          <p:val>
                                            <p:strVal val="#ppt_x"/>
                                          </p:val>
                                        </p:tav>
                                      </p:tavLst>
                                    </p:anim>
                                    <p:anim calcmode="lin" valueType="num">
                                      <p:cBhvr additive="base">
                                        <p:cTn id="8" dur="500" fill="hold"/>
                                        <p:tgtEl>
                                          <p:spTgt spid="1638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16390"/>
                                        </p:tgtEl>
                                        <p:attrNameLst>
                                          <p:attrName>style.visibility</p:attrName>
                                        </p:attrNameLst>
                                      </p:cBhvr>
                                      <p:to>
                                        <p:strVal val="visible"/>
                                      </p:to>
                                    </p:set>
                                    <p:animEffect transition="in" filter="fade">
                                      <p:cBhvr>
                                        <p:cTn id="17" dur="1000"/>
                                        <p:tgtEl>
                                          <p:spTgt spid="16390"/>
                                        </p:tgtEl>
                                      </p:cBhvr>
                                    </p:animEffect>
                                  </p:childTnLst>
                                </p:cTn>
                              </p:par>
                              <p:par>
                                <p:cTn id="18" presetID="56" presetClass="path" presetSubtype="0" accel="50000" decel="50000" fill="hold" nodeType="withEffect">
                                  <p:stCondLst>
                                    <p:cond delay="0"/>
                                  </p:stCondLst>
                                  <p:childTnLst>
                                    <p:animMotion origin="layout" path="M -0.03737 0.04121 L -6.25E-7 -3.33333E-6 " pathEditMode="relative" rAng="0" ptsTypes="AA">
                                      <p:cBhvr>
                                        <p:cTn id="19" dur="700" fill="hold"/>
                                        <p:tgtEl>
                                          <p:spTgt spid="16390"/>
                                        </p:tgtEl>
                                        <p:attrNameLst>
                                          <p:attrName>ppt_x</p:attrName>
                                          <p:attrName>ppt_y</p:attrName>
                                        </p:attrNameLst>
                                      </p:cBhvr>
                                      <p:rCtr x="1900" y="-2000"/>
                                    </p:animMotion>
                                  </p:childTnLst>
                                </p:cTn>
                              </p:par>
                              <p:par>
                                <p:cTn id="20" presetID="22" presetClass="entr" presetSubtype="8" fill="hold" grpId="0" nodeType="withEffect">
                                  <p:stCondLst>
                                    <p:cond delay="250"/>
                                  </p:stCondLst>
                                  <p:childTnLst>
                                    <p:set>
                                      <p:cBhvr>
                                        <p:cTn id="21" dur="1" fill="hold">
                                          <p:stCondLst>
                                            <p:cond delay="0"/>
                                          </p:stCondLst>
                                        </p:cTn>
                                        <p:tgtEl>
                                          <p:spTgt spid="16389"/>
                                        </p:tgtEl>
                                        <p:attrNameLst>
                                          <p:attrName>style.visibility</p:attrName>
                                        </p:attrNameLst>
                                      </p:cBhvr>
                                      <p:to>
                                        <p:strVal val="visible"/>
                                      </p:to>
                                    </p:set>
                                    <p:animEffect transition="in" filter="wipe(left)">
                                      <p:cBhvr>
                                        <p:cTn id="22" dur="500"/>
                                        <p:tgtEl>
                                          <p:spTgt spid="16389"/>
                                        </p:tgtEl>
                                      </p:cBhvr>
                                    </p:animEffect>
                                  </p:childTnLst>
                                </p:cTn>
                              </p:par>
                              <p:par>
                                <p:cTn id="23" presetID="10" presetClass="entr" presetSubtype="0" fill="hold" nodeType="withEffect">
                                  <p:stCondLst>
                                    <p:cond delay="250"/>
                                  </p:stCondLst>
                                  <p:childTnLst>
                                    <p:set>
                                      <p:cBhvr>
                                        <p:cTn id="24" dur="1" fill="hold">
                                          <p:stCondLst>
                                            <p:cond delay="0"/>
                                          </p:stCondLst>
                                        </p:cTn>
                                        <p:tgtEl>
                                          <p:spTgt spid="16398"/>
                                        </p:tgtEl>
                                        <p:attrNameLst>
                                          <p:attrName>style.visibility</p:attrName>
                                        </p:attrNameLst>
                                      </p:cBhvr>
                                      <p:to>
                                        <p:strVal val="visible"/>
                                      </p:to>
                                    </p:set>
                                    <p:animEffect transition="in" filter="fade">
                                      <p:cBhvr>
                                        <p:cTn id="25" dur="1000"/>
                                        <p:tgtEl>
                                          <p:spTgt spid="16398"/>
                                        </p:tgtEl>
                                      </p:cBhvr>
                                    </p:animEffect>
                                  </p:childTnLst>
                                </p:cTn>
                              </p:par>
                              <p:par>
                                <p:cTn id="26" presetID="56" presetClass="path" presetSubtype="0" accel="50000" decel="50000" fill="hold" nodeType="withEffect">
                                  <p:stCondLst>
                                    <p:cond delay="250"/>
                                  </p:stCondLst>
                                  <p:childTnLst>
                                    <p:animMotion origin="layout" path="M -0.03737 0.0412 L -6.25E-7 2.96296E-6 " pathEditMode="relative" rAng="0" ptsTypes="AA">
                                      <p:cBhvr>
                                        <p:cTn id="27" dur="700" fill="hold"/>
                                        <p:tgtEl>
                                          <p:spTgt spid="16398"/>
                                        </p:tgtEl>
                                        <p:attrNameLst>
                                          <p:attrName>ppt_x</p:attrName>
                                          <p:attrName>ppt_y</p:attrName>
                                        </p:attrNameLst>
                                      </p:cBhvr>
                                      <p:rCtr x="1900" y="-2000"/>
                                    </p:animMotion>
                                  </p:childTnLst>
                                </p:cTn>
                              </p:par>
                              <p:par>
                                <p:cTn id="28" presetID="22" presetClass="entr" presetSubtype="8" fill="hold" grpId="0" nodeType="withEffect">
                                  <p:stCondLst>
                                    <p:cond delay="500"/>
                                  </p:stCondLst>
                                  <p:childTnLst>
                                    <p:set>
                                      <p:cBhvr>
                                        <p:cTn id="29" dur="1" fill="hold">
                                          <p:stCondLst>
                                            <p:cond delay="0"/>
                                          </p:stCondLst>
                                        </p:cTn>
                                        <p:tgtEl>
                                          <p:spTgt spid="16397"/>
                                        </p:tgtEl>
                                        <p:attrNameLst>
                                          <p:attrName>style.visibility</p:attrName>
                                        </p:attrNameLst>
                                      </p:cBhvr>
                                      <p:to>
                                        <p:strVal val="visible"/>
                                      </p:to>
                                    </p:set>
                                    <p:animEffect transition="in" filter="wipe(left)">
                                      <p:cBhvr>
                                        <p:cTn id="30" dur="500"/>
                                        <p:tgtEl>
                                          <p:spTgt spid="16397"/>
                                        </p:tgtEl>
                                      </p:cBhvr>
                                    </p:animEffect>
                                  </p:childTnLst>
                                </p:cTn>
                              </p:par>
                              <p:par>
                                <p:cTn id="31" presetID="10" presetClass="entr" presetSubtype="0" fill="hold" nodeType="withEffect">
                                  <p:stCondLst>
                                    <p:cond delay="50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1000"/>
                                        <p:tgtEl>
                                          <p:spTgt spid="3"/>
                                        </p:tgtEl>
                                      </p:cBhvr>
                                    </p:animEffect>
                                  </p:childTnLst>
                                </p:cTn>
                              </p:par>
                              <p:par>
                                <p:cTn id="34" presetID="56" presetClass="path" presetSubtype="0" accel="50000" decel="50000" fill="hold" nodeType="withEffect">
                                  <p:stCondLst>
                                    <p:cond delay="500"/>
                                  </p:stCondLst>
                                  <p:childTnLst>
                                    <p:animMotion origin="layout" path="M -0.03737 0.0412 L -6.25E-7 -7.40741E-7 " pathEditMode="relative" rAng="0" ptsTypes="AA">
                                      <p:cBhvr>
                                        <p:cTn id="35" dur="700" fill="hold"/>
                                        <p:tgtEl>
                                          <p:spTgt spid="3"/>
                                        </p:tgtEl>
                                        <p:attrNameLst>
                                          <p:attrName>ppt_x</p:attrName>
                                          <p:attrName>ppt_y</p:attrName>
                                        </p:attrNameLst>
                                      </p:cBhvr>
                                      <p:rCtr x="1900" y="-2000"/>
                                    </p:animMotion>
                                  </p:childTnLst>
                                </p:cTn>
                              </p:par>
                              <p:par>
                                <p:cTn id="36" presetID="22" presetClass="entr" presetSubtype="8" fill="hold" grpId="0" nodeType="withEffect">
                                  <p:stCondLst>
                                    <p:cond delay="750"/>
                                  </p:stCondLst>
                                  <p:childTnLst>
                                    <p:set>
                                      <p:cBhvr>
                                        <p:cTn id="37" dur="1" fill="hold">
                                          <p:stCondLst>
                                            <p:cond delay="0"/>
                                          </p:stCondLst>
                                        </p:cTn>
                                        <p:tgtEl>
                                          <p:spTgt spid="2"/>
                                        </p:tgtEl>
                                        <p:attrNameLst>
                                          <p:attrName>style.visibility</p:attrName>
                                        </p:attrNameLst>
                                      </p:cBhvr>
                                      <p:to>
                                        <p:strVal val="visible"/>
                                      </p:to>
                                    </p:set>
                                    <p:animEffect transition="in" filter="wipe(left)">
                                      <p:cBhvr>
                                        <p:cTn id="38" dur="500"/>
                                        <p:tgtEl>
                                          <p:spTgt spid="2"/>
                                        </p:tgtEl>
                                      </p:cBhvr>
                                    </p:animEffect>
                                  </p:childTnLst>
                                </p:cTn>
                              </p:par>
                              <p:par>
                                <p:cTn id="39" presetID="10" presetClass="entr" presetSubtype="0" fill="hold" nodeType="withEffect">
                                  <p:stCondLst>
                                    <p:cond delay="1000"/>
                                  </p:stCondLst>
                                  <p:childTnLst>
                                    <p:set>
                                      <p:cBhvr>
                                        <p:cTn id="40" dur="1" fill="hold">
                                          <p:stCondLst>
                                            <p:cond delay="0"/>
                                          </p:stCondLst>
                                        </p:cTn>
                                        <p:tgtEl>
                                          <p:spTgt spid="16394"/>
                                        </p:tgtEl>
                                        <p:attrNameLst>
                                          <p:attrName>style.visibility</p:attrName>
                                        </p:attrNameLst>
                                      </p:cBhvr>
                                      <p:to>
                                        <p:strVal val="visible"/>
                                      </p:to>
                                    </p:set>
                                    <p:animEffect transition="in" filter="fade">
                                      <p:cBhvr>
                                        <p:cTn id="41" dur="1000"/>
                                        <p:tgtEl>
                                          <p:spTgt spid="16394"/>
                                        </p:tgtEl>
                                      </p:cBhvr>
                                    </p:animEffect>
                                  </p:childTnLst>
                                </p:cTn>
                              </p:par>
                              <p:par>
                                <p:cTn id="42" presetID="56" presetClass="path" presetSubtype="0" accel="50000" decel="50000" fill="hold" nodeType="withEffect">
                                  <p:stCondLst>
                                    <p:cond delay="1000"/>
                                  </p:stCondLst>
                                  <p:childTnLst>
                                    <p:animMotion origin="layout" path="M -0.03737 0.04121 L -6.25E-7 -3.33333E-6 " pathEditMode="relative" rAng="0" ptsTypes="AA">
                                      <p:cBhvr>
                                        <p:cTn id="43" dur="700" fill="hold"/>
                                        <p:tgtEl>
                                          <p:spTgt spid="16394"/>
                                        </p:tgtEl>
                                        <p:attrNameLst>
                                          <p:attrName>ppt_x</p:attrName>
                                          <p:attrName>ppt_y</p:attrName>
                                        </p:attrNameLst>
                                      </p:cBhvr>
                                      <p:rCtr x="1900" y="-2000"/>
                                    </p:animMotion>
                                  </p:childTnLst>
                                </p:cTn>
                              </p:par>
                              <p:par>
                                <p:cTn id="44" presetID="22" presetClass="entr" presetSubtype="8" fill="hold" grpId="0" nodeType="withEffect">
                                  <p:stCondLst>
                                    <p:cond delay="1250"/>
                                  </p:stCondLst>
                                  <p:childTnLst>
                                    <p:set>
                                      <p:cBhvr>
                                        <p:cTn id="45" dur="1" fill="hold">
                                          <p:stCondLst>
                                            <p:cond delay="0"/>
                                          </p:stCondLst>
                                        </p:cTn>
                                        <p:tgtEl>
                                          <p:spTgt spid="16393"/>
                                        </p:tgtEl>
                                        <p:attrNameLst>
                                          <p:attrName>style.visibility</p:attrName>
                                        </p:attrNameLst>
                                      </p:cBhvr>
                                      <p:to>
                                        <p:strVal val="visible"/>
                                      </p:to>
                                    </p:set>
                                    <p:animEffect transition="in" filter="wipe(left)">
                                      <p:cBhvr>
                                        <p:cTn id="46" dur="500"/>
                                        <p:tgtEl>
                                          <p:spTgt spid="16393"/>
                                        </p:tgtEl>
                                      </p:cBhvr>
                                    </p:animEffect>
                                  </p:childTnLst>
                                </p:cTn>
                              </p:par>
                              <p:par>
                                <p:cTn id="47" presetID="10" presetClass="entr" presetSubtype="0" fill="hold" nodeType="withEffect">
                                  <p:stCondLst>
                                    <p:cond delay="1250"/>
                                  </p:stCondLst>
                                  <p:childTnLst>
                                    <p:set>
                                      <p:cBhvr>
                                        <p:cTn id="48" dur="1" fill="hold">
                                          <p:stCondLst>
                                            <p:cond delay="0"/>
                                          </p:stCondLst>
                                        </p:cTn>
                                        <p:tgtEl>
                                          <p:spTgt spid="16402"/>
                                        </p:tgtEl>
                                        <p:attrNameLst>
                                          <p:attrName>style.visibility</p:attrName>
                                        </p:attrNameLst>
                                      </p:cBhvr>
                                      <p:to>
                                        <p:strVal val="visible"/>
                                      </p:to>
                                    </p:set>
                                    <p:animEffect transition="in" filter="fade">
                                      <p:cBhvr>
                                        <p:cTn id="49" dur="1000"/>
                                        <p:tgtEl>
                                          <p:spTgt spid="16402"/>
                                        </p:tgtEl>
                                      </p:cBhvr>
                                    </p:animEffect>
                                  </p:childTnLst>
                                </p:cTn>
                              </p:par>
                              <p:par>
                                <p:cTn id="50" presetID="56" presetClass="path" presetSubtype="0" accel="50000" decel="50000" fill="hold" nodeType="withEffect">
                                  <p:stCondLst>
                                    <p:cond delay="1250"/>
                                  </p:stCondLst>
                                  <p:childTnLst>
                                    <p:animMotion origin="layout" path="M -0.03737 0.0412 L -6.25E-7 2.96296E-6 " pathEditMode="relative" rAng="0" ptsTypes="AA">
                                      <p:cBhvr>
                                        <p:cTn id="51" dur="700" fill="hold"/>
                                        <p:tgtEl>
                                          <p:spTgt spid="16402"/>
                                        </p:tgtEl>
                                        <p:attrNameLst>
                                          <p:attrName>ppt_x</p:attrName>
                                          <p:attrName>ppt_y</p:attrName>
                                        </p:attrNameLst>
                                      </p:cBhvr>
                                      <p:rCtr x="1900" y="-2000"/>
                                    </p:animMotion>
                                  </p:childTnLst>
                                </p:cTn>
                              </p:par>
                              <p:par>
                                <p:cTn id="52" presetID="22" presetClass="entr" presetSubtype="8" fill="hold" grpId="0" nodeType="withEffect">
                                  <p:stCondLst>
                                    <p:cond delay="1500"/>
                                  </p:stCondLst>
                                  <p:childTnLst>
                                    <p:set>
                                      <p:cBhvr>
                                        <p:cTn id="53" dur="1" fill="hold">
                                          <p:stCondLst>
                                            <p:cond delay="0"/>
                                          </p:stCondLst>
                                        </p:cTn>
                                        <p:tgtEl>
                                          <p:spTgt spid="16401"/>
                                        </p:tgtEl>
                                        <p:attrNameLst>
                                          <p:attrName>style.visibility</p:attrName>
                                        </p:attrNameLst>
                                      </p:cBhvr>
                                      <p:to>
                                        <p:strVal val="visible"/>
                                      </p:to>
                                    </p:set>
                                    <p:animEffect transition="in" filter="wipe(left)">
                                      <p:cBhvr>
                                        <p:cTn id="54" dur="500"/>
                                        <p:tgtEl>
                                          <p:spTgt spid="164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3" grpId="0"/>
      <p:bldP spid="16397" grpId="0"/>
      <p:bldP spid="16401" grpId="0"/>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a:xfrm>
            <a:off x="575267" y="3346650"/>
            <a:ext cx="10852237" cy="648000"/>
          </a:xfrm>
        </p:spPr>
        <p:txBody>
          <a:bodyPr/>
          <a:p>
            <a:pPr algn="ctr"/>
            <a:r>
              <a:rPr lang="zh-CN" altLang="en-US" sz="3200">
                <a:solidFill>
                  <a:schemeClr val="bg2"/>
                </a:solidFill>
                <a:latin typeface="微软雅黑 Light" panose="020B0502040204020203" charset="-122"/>
                <a:ea typeface="微软雅黑 Light" panose="020B0502040204020203" charset="-122"/>
              </a:rPr>
              <a:t>背景介绍</a:t>
            </a:r>
            <a:endParaRPr lang="zh-CN" altLang="en-US" sz="3200">
              <a:solidFill>
                <a:schemeClr val="bg2"/>
              </a:solidFill>
              <a:latin typeface="微软雅黑 Light" panose="020B0502040204020203" charset="-122"/>
              <a:ea typeface="微软雅黑 Light" panose="020B0502040204020203" charset="-122"/>
            </a:endParaRPr>
          </a:p>
        </p:txBody>
      </p:sp>
      <p:pic>
        <p:nvPicPr>
          <p:cNvPr id="155" name="内容占位符 154" descr="G:\项目预答辩\logo.giflogo"/>
          <p:cNvPicPr>
            <a:picLocks noChangeAspect="1"/>
          </p:cNvPicPr>
          <p:nvPr>
            <p:ph idx="1"/>
          </p:nvPr>
        </p:nvPicPr>
        <p:blipFill>
          <a:blip r:embed="rId1"/>
          <a:srcRect/>
          <a:stretch>
            <a:fillRect/>
          </a:stretch>
        </p:blipFill>
        <p:spPr>
          <a:xfrm>
            <a:off x="5088255" y="4257675"/>
            <a:ext cx="1826895" cy="440690"/>
          </a:xfrm>
          <a:prstGeom prst="rect">
            <a:avLst/>
          </a:prstGeom>
        </p:spPr>
      </p:pic>
      <p:grpSp>
        <p:nvGrpSpPr>
          <p:cNvPr id="6" name="组合 5"/>
          <p:cNvGrpSpPr/>
          <p:nvPr>
            <p:custDataLst>
              <p:tags r:id="rId2"/>
            </p:custDataLst>
          </p:nvPr>
        </p:nvGrpSpPr>
        <p:grpSpPr>
          <a:xfrm>
            <a:off x="4842510" y="-8255"/>
            <a:ext cx="2371725" cy="2814320"/>
            <a:chOff x="952" y="1996"/>
            <a:chExt cx="6659" cy="7899"/>
          </a:xfrm>
        </p:grpSpPr>
        <p:sp>
          <p:nvSpPr>
            <p:cNvPr id="30" name="PA-任意多边形 29"/>
            <p:cNvSpPr/>
            <p:nvPr>
              <p:custDataLst>
                <p:tags r:id="rId3"/>
              </p:custDataLst>
            </p:nvPr>
          </p:nvSpPr>
          <p:spPr>
            <a:xfrm>
              <a:off x="1366" y="1996"/>
              <a:ext cx="1863" cy="538"/>
            </a:xfrm>
            <a:custGeom>
              <a:avLst/>
              <a:gdLst/>
              <a:ahLst/>
              <a:cxnLst/>
              <a:rect l="0" t="0" r="0" b="0"/>
              <a:pathLst>
                <a:path w="882905" h="254890">
                  <a:moveTo>
                    <a:pt x="0" y="0"/>
                  </a:moveTo>
                  <a:lnTo>
                    <a:pt x="441452" y="254889"/>
                  </a:lnTo>
                  <a:lnTo>
                    <a:pt x="882904" y="0"/>
                  </a:lnTo>
                  <a:close/>
                </a:path>
              </a:pathLst>
            </a:custGeom>
            <a:solidFill>
              <a:srgbClr val="BAD4DC"/>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任意多边形 28"/>
            <p:cNvSpPr/>
            <p:nvPr>
              <p:custDataLst>
                <p:tags r:id="rId4"/>
              </p:custDataLst>
            </p:nvPr>
          </p:nvSpPr>
          <p:spPr>
            <a:xfrm>
              <a:off x="1847" y="1996"/>
              <a:ext cx="3051" cy="1828"/>
            </a:xfrm>
            <a:custGeom>
              <a:avLst/>
              <a:gdLst/>
              <a:ahLst/>
              <a:cxnLst/>
              <a:rect l="0" t="0" r="0" b="0"/>
              <a:pathLst>
                <a:path w="1446277" h="866522">
                  <a:moveTo>
                    <a:pt x="0" y="0"/>
                  </a:moveTo>
                  <a:lnTo>
                    <a:pt x="0" y="449072"/>
                  </a:lnTo>
                  <a:lnTo>
                    <a:pt x="723011" y="866521"/>
                  </a:lnTo>
                  <a:lnTo>
                    <a:pt x="1446276" y="449072"/>
                  </a:lnTo>
                  <a:lnTo>
                    <a:pt x="1446276" y="0"/>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任意多边形 30"/>
            <p:cNvSpPr/>
            <p:nvPr>
              <p:custDataLst>
                <p:tags r:id="rId5"/>
              </p:custDataLst>
            </p:nvPr>
          </p:nvSpPr>
          <p:spPr>
            <a:xfrm>
              <a:off x="2966" y="1999"/>
              <a:ext cx="2192" cy="682"/>
            </a:xfrm>
            <a:custGeom>
              <a:avLst/>
              <a:gdLst/>
              <a:ahLst/>
              <a:cxnLst/>
              <a:rect l="0" t="0" r="0" b="0"/>
              <a:pathLst>
                <a:path w="1039242" h="323216">
                  <a:moveTo>
                    <a:pt x="1013079" y="0"/>
                  </a:moveTo>
                  <a:lnTo>
                    <a:pt x="1013079" y="8128"/>
                  </a:lnTo>
                  <a:lnTo>
                    <a:pt x="519684" y="292989"/>
                  </a:lnTo>
                  <a:lnTo>
                    <a:pt x="26289" y="8128"/>
                  </a:lnTo>
                  <a:lnTo>
                    <a:pt x="26289" y="0"/>
                  </a:lnTo>
                  <a:lnTo>
                    <a:pt x="0" y="0"/>
                  </a:lnTo>
                  <a:lnTo>
                    <a:pt x="0" y="23368"/>
                  </a:lnTo>
                  <a:lnTo>
                    <a:pt x="519684" y="323215"/>
                  </a:lnTo>
                  <a:lnTo>
                    <a:pt x="1039241" y="23368"/>
                  </a:lnTo>
                  <a:lnTo>
                    <a:pt x="1039241"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任意多边形 9"/>
            <p:cNvSpPr/>
            <p:nvPr>
              <p:custDataLst>
                <p:tags r:id="rId6"/>
              </p:custDataLst>
            </p:nvPr>
          </p:nvSpPr>
          <p:spPr>
            <a:xfrm>
              <a:off x="3944" y="6704"/>
              <a:ext cx="2047" cy="2364"/>
            </a:xfrm>
            <a:custGeom>
              <a:avLst/>
              <a:gdLst/>
              <a:ahLst/>
              <a:cxnLst/>
              <a:rect l="0" t="0" r="0" b="0"/>
              <a:pathLst>
                <a:path w="970662" h="1120522">
                  <a:moveTo>
                    <a:pt x="970661" y="840359"/>
                  </a:moveTo>
                  <a:lnTo>
                    <a:pt x="485394" y="1120521"/>
                  </a:lnTo>
                  <a:lnTo>
                    <a:pt x="0" y="840359"/>
                  </a:lnTo>
                  <a:lnTo>
                    <a:pt x="0" y="280035"/>
                  </a:lnTo>
                  <a:lnTo>
                    <a:pt x="485394" y="0"/>
                  </a:lnTo>
                  <a:lnTo>
                    <a:pt x="970661" y="280035"/>
                  </a:lnTo>
                  <a:close/>
                </a:path>
              </a:pathLst>
            </a:custGeom>
            <a:solidFill>
              <a:schemeClr val="accent1">
                <a:alpha val="3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ImportSvg_636777031883892508"/>
            <p:cNvSpPr/>
            <p:nvPr>
              <p:custDataLst>
                <p:tags r:id="rId7"/>
              </p:custDataLst>
            </p:nvPr>
          </p:nvSpPr>
          <p:spPr>
            <a:xfrm>
              <a:off x="3912" y="8074"/>
              <a:ext cx="1577" cy="1821"/>
            </a:xfrm>
            <a:custGeom>
              <a:avLst/>
              <a:gdLst/>
              <a:ahLst/>
              <a:cxnLst/>
              <a:rect l="l" t="t" r="r" b="b"/>
              <a:pathLst>
                <a:path w="747395" h="863600">
                  <a:moveTo>
                    <a:pt x="373635" y="0"/>
                  </a:moveTo>
                  <a:lnTo>
                    <a:pt x="1" y="215900"/>
                  </a:lnTo>
                  <a:lnTo>
                    <a:pt x="1" y="647700"/>
                  </a:lnTo>
                  <a:lnTo>
                    <a:pt x="373635" y="863600"/>
                  </a:lnTo>
                  <a:lnTo>
                    <a:pt x="747396" y="647700"/>
                  </a:lnTo>
                  <a:lnTo>
                    <a:pt x="747396" y="215900"/>
                  </a:lnTo>
                  <a:moveTo>
                    <a:pt x="728600" y="636778"/>
                  </a:moveTo>
                  <a:lnTo>
                    <a:pt x="373635" y="841756"/>
                  </a:lnTo>
                  <a:lnTo>
                    <a:pt x="18797" y="636778"/>
                  </a:lnTo>
                  <a:lnTo>
                    <a:pt x="18797" y="226822"/>
                  </a:lnTo>
                  <a:lnTo>
                    <a:pt x="373635" y="21844"/>
                  </a:lnTo>
                  <a:lnTo>
                    <a:pt x="728600" y="226822"/>
                  </a:lnTo>
                </a:path>
              </a:pathLst>
            </a:custGeom>
            <a:solidFill>
              <a:srgbClr val="A8D335"/>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PA_ImportSvg_636777031884351288"/>
            <p:cNvSpPr/>
            <p:nvPr>
              <p:custDataLst>
                <p:tags r:id="rId8"/>
              </p:custDataLst>
            </p:nvPr>
          </p:nvSpPr>
          <p:spPr>
            <a:xfrm>
              <a:off x="3467" y="5020"/>
              <a:ext cx="1921" cy="2219"/>
            </a:xfrm>
            <a:custGeom>
              <a:avLst/>
              <a:gdLst/>
              <a:ahLst/>
              <a:cxnLst/>
              <a:rect l="l" t="t" r="r" b="b"/>
              <a:pathLst>
                <a:path w="910717" h="1051814">
                  <a:moveTo>
                    <a:pt x="455296" y="0"/>
                  </a:moveTo>
                  <a:lnTo>
                    <a:pt x="1" y="262636"/>
                  </a:lnTo>
                  <a:lnTo>
                    <a:pt x="1" y="789051"/>
                  </a:lnTo>
                  <a:lnTo>
                    <a:pt x="455296" y="1051814"/>
                  </a:lnTo>
                  <a:lnTo>
                    <a:pt x="910718" y="789051"/>
                  </a:lnTo>
                  <a:lnTo>
                    <a:pt x="910718" y="262636"/>
                  </a:lnTo>
                  <a:moveTo>
                    <a:pt x="887096" y="774700"/>
                  </a:moveTo>
                  <a:lnTo>
                    <a:pt x="455296" y="1024255"/>
                  </a:lnTo>
                  <a:lnTo>
                    <a:pt x="22734" y="775335"/>
                  </a:lnTo>
                  <a:lnTo>
                    <a:pt x="22734" y="275971"/>
                  </a:lnTo>
                  <a:lnTo>
                    <a:pt x="455296" y="26289"/>
                  </a:lnTo>
                  <a:lnTo>
                    <a:pt x="887096" y="275971"/>
                  </a:lnTo>
                </a:path>
              </a:pathLst>
            </a:custGeom>
            <a:solidFill>
              <a:srgbClr val="00ADEE"/>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PA-任意多边形 3"/>
            <p:cNvSpPr/>
            <p:nvPr>
              <p:custDataLst>
                <p:tags r:id="rId9"/>
              </p:custDataLst>
            </p:nvPr>
          </p:nvSpPr>
          <p:spPr>
            <a:xfrm>
              <a:off x="2254" y="4950"/>
              <a:ext cx="2237" cy="2583"/>
            </a:xfrm>
            <a:custGeom>
              <a:avLst/>
              <a:gdLst/>
              <a:ahLst/>
              <a:cxnLst/>
              <a:rect l="0" t="0" r="0" b="0"/>
              <a:pathLst>
                <a:path w="1060705" h="1224662">
                  <a:moveTo>
                    <a:pt x="1060704" y="918337"/>
                  </a:moveTo>
                  <a:lnTo>
                    <a:pt x="530098" y="1224661"/>
                  </a:lnTo>
                  <a:lnTo>
                    <a:pt x="0" y="918337"/>
                  </a:lnTo>
                  <a:lnTo>
                    <a:pt x="0" y="306197"/>
                  </a:lnTo>
                  <a:lnTo>
                    <a:pt x="530098" y="0"/>
                  </a:lnTo>
                  <a:lnTo>
                    <a:pt x="1060704" y="306197"/>
                  </a:lnTo>
                  <a:close/>
                </a:path>
              </a:pathLst>
            </a:custGeom>
            <a:blipFill dpi="0" rotWithShape="0">
              <a:blip r:embed="rId10" cstate="email"/>
              <a:srcRect/>
              <a:tile tx="-818191.735609084" ty="-3149341.89859817"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任意多边形 4"/>
            <p:cNvSpPr/>
            <p:nvPr>
              <p:custDataLst>
                <p:tags r:id="rId11"/>
              </p:custDataLst>
            </p:nvPr>
          </p:nvSpPr>
          <p:spPr>
            <a:xfrm>
              <a:off x="3372" y="2306"/>
              <a:ext cx="2762" cy="3189"/>
            </a:xfrm>
            <a:custGeom>
              <a:avLst/>
              <a:gdLst/>
              <a:ahLst/>
              <a:cxnLst/>
              <a:rect l="0" t="0" r="0" b="0"/>
              <a:pathLst>
                <a:path w="1309371" h="1511428">
                  <a:moveTo>
                    <a:pt x="1309370" y="1133475"/>
                  </a:moveTo>
                  <a:lnTo>
                    <a:pt x="654685" y="1511427"/>
                  </a:lnTo>
                  <a:lnTo>
                    <a:pt x="0" y="1133475"/>
                  </a:lnTo>
                  <a:lnTo>
                    <a:pt x="0" y="377698"/>
                  </a:lnTo>
                  <a:lnTo>
                    <a:pt x="654685" y="0"/>
                  </a:lnTo>
                  <a:lnTo>
                    <a:pt x="1309370" y="377698"/>
                  </a:lnTo>
                  <a:close/>
                </a:path>
              </a:pathLst>
            </a:custGeom>
            <a:blipFill dpi="0" rotWithShape="0">
              <a:blip r:embed="rId10" cstate="email"/>
              <a:srcRect/>
              <a:tile tx="-1528049.8979772" ty="-1470910.68350612"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任意多边形 5"/>
            <p:cNvSpPr/>
            <p:nvPr>
              <p:custDataLst>
                <p:tags r:id="rId12"/>
              </p:custDataLst>
            </p:nvPr>
          </p:nvSpPr>
          <p:spPr>
            <a:xfrm>
              <a:off x="4648" y="5959"/>
              <a:ext cx="1965" cy="2268"/>
            </a:xfrm>
            <a:custGeom>
              <a:avLst/>
              <a:gdLst/>
              <a:ahLst/>
              <a:cxnLst/>
              <a:rect l="0" t="0" r="0" b="0"/>
              <a:pathLst>
                <a:path w="931292" h="1075564">
                  <a:moveTo>
                    <a:pt x="931291" y="806704"/>
                  </a:moveTo>
                  <a:lnTo>
                    <a:pt x="465709" y="1075563"/>
                  </a:lnTo>
                  <a:lnTo>
                    <a:pt x="0" y="806704"/>
                  </a:lnTo>
                  <a:lnTo>
                    <a:pt x="0" y="268859"/>
                  </a:lnTo>
                  <a:lnTo>
                    <a:pt x="465709" y="0"/>
                  </a:lnTo>
                  <a:lnTo>
                    <a:pt x="931291" y="268859"/>
                  </a:lnTo>
                  <a:close/>
                </a:path>
              </a:pathLst>
            </a:custGeom>
            <a:blipFill dpi="0" rotWithShape="0">
              <a:blip r:embed="rId10" cstate="email"/>
              <a:srcRect/>
              <a:tile tx="-2338327.26144019" ty="-3790440.31097126"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任意多边形 6"/>
            <p:cNvSpPr/>
            <p:nvPr>
              <p:custDataLst>
                <p:tags r:id="rId13"/>
              </p:custDataLst>
            </p:nvPr>
          </p:nvSpPr>
          <p:spPr>
            <a:xfrm>
              <a:off x="1249" y="3388"/>
              <a:ext cx="1638" cy="1892"/>
            </a:xfrm>
            <a:custGeom>
              <a:avLst/>
              <a:gdLst/>
              <a:ahLst/>
              <a:cxnLst/>
              <a:rect l="0" t="0" r="0" b="0"/>
              <a:pathLst>
                <a:path w="776733" h="897002">
                  <a:moveTo>
                    <a:pt x="776732" y="672719"/>
                  </a:moveTo>
                  <a:lnTo>
                    <a:pt x="388366" y="897001"/>
                  </a:lnTo>
                  <a:lnTo>
                    <a:pt x="0" y="672719"/>
                  </a:lnTo>
                  <a:lnTo>
                    <a:pt x="0" y="224282"/>
                  </a:lnTo>
                  <a:lnTo>
                    <a:pt x="388366" y="0"/>
                  </a:lnTo>
                  <a:lnTo>
                    <a:pt x="776732" y="224282"/>
                  </a:lnTo>
                  <a:close/>
                </a:path>
              </a:pathLst>
            </a:custGeom>
            <a:solidFill>
              <a:srgbClr val="BAD4DC">
                <a:alpha val="53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任意多边形 7"/>
            <p:cNvSpPr/>
            <p:nvPr>
              <p:custDataLst>
                <p:tags r:id="rId14"/>
              </p:custDataLst>
            </p:nvPr>
          </p:nvSpPr>
          <p:spPr>
            <a:xfrm>
              <a:off x="5794" y="2123"/>
              <a:ext cx="1638" cy="1892"/>
            </a:xfrm>
            <a:custGeom>
              <a:avLst/>
              <a:gdLst/>
              <a:ahLst/>
              <a:cxnLst/>
              <a:rect l="0" t="0" r="0" b="0"/>
              <a:pathLst>
                <a:path w="776606" h="897002">
                  <a:moveTo>
                    <a:pt x="776605" y="672592"/>
                  </a:moveTo>
                  <a:lnTo>
                    <a:pt x="388239" y="897001"/>
                  </a:lnTo>
                  <a:lnTo>
                    <a:pt x="0" y="672592"/>
                  </a:lnTo>
                  <a:lnTo>
                    <a:pt x="0" y="224282"/>
                  </a:lnTo>
                  <a:lnTo>
                    <a:pt x="388239" y="0"/>
                  </a:lnTo>
                  <a:lnTo>
                    <a:pt x="776605" y="224282"/>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任意多边形 8"/>
            <p:cNvSpPr/>
            <p:nvPr>
              <p:custDataLst>
                <p:tags r:id="rId15"/>
              </p:custDataLst>
            </p:nvPr>
          </p:nvSpPr>
          <p:spPr>
            <a:xfrm>
              <a:off x="2906" y="7446"/>
              <a:ext cx="1990" cy="2298"/>
            </a:xfrm>
            <a:custGeom>
              <a:avLst/>
              <a:gdLst/>
              <a:ahLst/>
              <a:cxnLst/>
              <a:rect l="0" t="0" r="0" b="0"/>
              <a:pathLst>
                <a:path w="943611" h="1089407">
                  <a:moveTo>
                    <a:pt x="943610" y="816864"/>
                  </a:moveTo>
                  <a:lnTo>
                    <a:pt x="471678" y="1089406"/>
                  </a:lnTo>
                  <a:lnTo>
                    <a:pt x="0" y="816864"/>
                  </a:lnTo>
                  <a:lnTo>
                    <a:pt x="0" y="272288"/>
                  </a:lnTo>
                  <a:lnTo>
                    <a:pt x="471678" y="0"/>
                  </a:lnTo>
                  <a:lnTo>
                    <a:pt x="943610" y="272288"/>
                  </a:lnTo>
                  <a:close/>
                </a:path>
              </a:pathLst>
            </a:custGeom>
            <a:blipFill dpi="0" rotWithShape="0">
              <a:blip r:embed="rId10" cstate="email"/>
              <a:srcRect/>
              <a:tile tx="-1231739.94724502" ty="-4734279.53546307"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任意多边形 26"/>
            <p:cNvSpPr/>
            <p:nvPr>
              <p:custDataLst>
                <p:tags r:id="rId16"/>
              </p:custDataLst>
            </p:nvPr>
          </p:nvSpPr>
          <p:spPr>
            <a:xfrm>
              <a:off x="966" y="4062"/>
              <a:ext cx="2481" cy="2864"/>
            </a:xfrm>
            <a:custGeom>
              <a:avLst/>
              <a:gdLst/>
              <a:ahLst/>
              <a:cxnLst/>
              <a:rect l="0" t="0" r="0" b="0"/>
              <a:pathLst>
                <a:path w="1176275" h="1357758">
                  <a:moveTo>
                    <a:pt x="1176274" y="1018413"/>
                  </a:moveTo>
                  <a:lnTo>
                    <a:pt x="588010" y="1357757"/>
                  </a:lnTo>
                  <a:lnTo>
                    <a:pt x="0" y="1018413"/>
                  </a:lnTo>
                  <a:lnTo>
                    <a:pt x="0" y="339344"/>
                  </a:lnTo>
                  <a:lnTo>
                    <a:pt x="588010" y="0"/>
                  </a:lnTo>
                  <a:lnTo>
                    <a:pt x="1176274" y="339344"/>
                  </a:lnTo>
                  <a:close/>
                </a:path>
              </a:pathLst>
            </a:custGeom>
            <a:blipFill dpi="0" rotWithShape="0">
              <a:blip r:embed="rId10" cstate="email"/>
              <a:srcRect/>
              <a:tile tx="0" ty="-2585907.47099471"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任意多边形 27"/>
            <p:cNvSpPr/>
            <p:nvPr>
              <p:custDataLst>
                <p:tags r:id="rId17"/>
              </p:custDataLst>
            </p:nvPr>
          </p:nvSpPr>
          <p:spPr>
            <a:xfrm>
              <a:off x="1156" y="1996"/>
              <a:ext cx="3051" cy="2430"/>
            </a:xfrm>
            <a:custGeom>
              <a:avLst/>
              <a:gdLst/>
              <a:ahLst/>
              <a:cxnLst/>
              <a:rect l="0" t="0" r="0" b="0"/>
              <a:pathLst>
                <a:path w="1446150" h="1151764">
                  <a:moveTo>
                    <a:pt x="0" y="0"/>
                  </a:moveTo>
                  <a:lnTo>
                    <a:pt x="0" y="734187"/>
                  </a:lnTo>
                  <a:lnTo>
                    <a:pt x="723138" y="1151763"/>
                  </a:lnTo>
                  <a:lnTo>
                    <a:pt x="1446149" y="734187"/>
                  </a:lnTo>
                  <a:lnTo>
                    <a:pt x="1446149" y="0"/>
                  </a:lnTo>
                  <a:close/>
                </a:path>
              </a:pathLst>
            </a:custGeom>
            <a:blipFill dpi="0" rotWithShape="0">
              <a:blip r:embed="rId10" cstate="email"/>
              <a:srcRect/>
              <a:tile tx="-120700.440181182" ty="-1274030.16559203"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任意多边形 31"/>
            <p:cNvSpPr/>
            <p:nvPr>
              <p:custDataLst>
                <p:tags r:id="rId18"/>
              </p:custDataLst>
            </p:nvPr>
          </p:nvSpPr>
          <p:spPr>
            <a:xfrm>
              <a:off x="6511" y="2003"/>
              <a:ext cx="1100" cy="1235"/>
            </a:xfrm>
            <a:custGeom>
              <a:avLst/>
              <a:gdLst/>
              <a:ahLst/>
              <a:cxnLst/>
              <a:rect l="0" t="0" r="0" b="0"/>
              <a:pathLst>
                <a:path w="521463" h="585471">
                  <a:moveTo>
                    <a:pt x="521462" y="0"/>
                  </a:moveTo>
                  <a:lnTo>
                    <a:pt x="0" y="0"/>
                  </a:lnTo>
                  <a:lnTo>
                    <a:pt x="0" y="284226"/>
                  </a:lnTo>
                  <a:lnTo>
                    <a:pt x="521462" y="585470"/>
                  </a:lnTo>
                  <a:close/>
                </a:path>
              </a:pathLst>
            </a:custGeom>
            <a:solidFill>
              <a:schemeClr val="accent1">
                <a:alpha val="5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任意多边形 32"/>
            <p:cNvSpPr/>
            <p:nvPr>
              <p:custDataLst>
                <p:tags r:id="rId19"/>
              </p:custDataLst>
            </p:nvPr>
          </p:nvSpPr>
          <p:spPr>
            <a:xfrm>
              <a:off x="4968" y="2001"/>
              <a:ext cx="2643" cy="948"/>
            </a:xfrm>
            <a:custGeom>
              <a:avLst/>
              <a:gdLst/>
              <a:ahLst/>
              <a:cxnLst/>
              <a:rect l="0" t="0" r="0" b="0"/>
              <a:pathLst>
                <a:path w="1252983" h="449581">
                  <a:moveTo>
                    <a:pt x="1252982" y="0"/>
                  </a:moveTo>
                  <a:lnTo>
                    <a:pt x="0" y="0"/>
                  </a:lnTo>
                  <a:lnTo>
                    <a:pt x="0" y="32004"/>
                  </a:lnTo>
                  <a:lnTo>
                    <a:pt x="723138" y="449580"/>
                  </a:lnTo>
                  <a:lnTo>
                    <a:pt x="1252982" y="143510"/>
                  </a:lnTo>
                  <a:close/>
                </a:path>
              </a:pathLst>
            </a:custGeom>
            <a:blipFill dpi="0" rotWithShape="0">
              <a:blip r:embed="rId10" cstate="email"/>
              <a:srcRect/>
              <a:tile tx="-2541143.87925965" ty="-1276998.21377562"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ImportSvg_636777031883288426"/>
            <p:cNvSpPr/>
            <p:nvPr>
              <p:custDataLst>
                <p:tags r:id="rId20"/>
              </p:custDataLst>
            </p:nvPr>
          </p:nvSpPr>
          <p:spPr>
            <a:xfrm>
              <a:off x="1486" y="2045"/>
              <a:ext cx="2576" cy="2975"/>
            </a:xfrm>
            <a:custGeom>
              <a:avLst/>
              <a:gdLst/>
              <a:ahLst/>
              <a:cxnLst/>
              <a:rect l="l" t="t" r="r" b="b"/>
              <a:pathLst>
                <a:path w="1221360" h="1410336">
                  <a:moveTo>
                    <a:pt x="610362" y="0"/>
                  </a:moveTo>
                  <a:lnTo>
                    <a:pt x="0" y="352552"/>
                  </a:lnTo>
                  <a:lnTo>
                    <a:pt x="0" y="1057656"/>
                  </a:lnTo>
                  <a:lnTo>
                    <a:pt x="610362" y="1410335"/>
                  </a:lnTo>
                  <a:lnTo>
                    <a:pt x="1221359" y="1057656"/>
                  </a:lnTo>
                  <a:lnTo>
                    <a:pt x="1221359" y="352552"/>
                  </a:lnTo>
                  <a:moveTo>
                    <a:pt x="1190244" y="1040003"/>
                  </a:moveTo>
                  <a:lnTo>
                    <a:pt x="610362" y="1374648"/>
                  </a:lnTo>
                  <a:lnTo>
                    <a:pt x="30861" y="1040003"/>
                  </a:lnTo>
                  <a:lnTo>
                    <a:pt x="30861" y="370586"/>
                  </a:lnTo>
                  <a:lnTo>
                    <a:pt x="610362" y="35560"/>
                  </a:lnTo>
                  <a:lnTo>
                    <a:pt x="1190625" y="370586"/>
                  </a:lnTo>
                </a:path>
              </a:pathLst>
            </a:custGeom>
            <a:solidFill>
              <a:srgbClr val="FF800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PA_ImportSvg_636777031885069364"/>
            <p:cNvSpPr/>
            <p:nvPr>
              <p:custDataLst>
                <p:tags r:id="rId21"/>
              </p:custDataLst>
            </p:nvPr>
          </p:nvSpPr>
          <p:spPr>
            <a:xfrm>
              <a:off x="5090" y="2807"/>
              <a:ext cx="2192" cy="2531"/>
            </a:xfrm>
            <a:custGeom>
              <a:avLst/>
              <a:gdLst/>
              <a:ahLst/>
              <a:cxnLst/>
              <a:rect l="l" t="t" r="r" b="b"/>
              <a:pathLst>
                <a:path w="1039114" h="1199897">
                  <a:moveTo>
                    <a:pt x="519557" y="1"/>
                  </a:moveTo>
                  <a:lnTo>
                    <a:pt x="0" y="300102"/>
                  </a:lnTo>
                  <a:lnTo>
                    <a:pt x="0" y="900050"/>
                  </a:lnTo>
                  <a:lnTo>
                    <a:pt x="519557" y="1199897"/>
                  </a:lnTo>
                  <a:lnTo>
                    <a:pt x="1039114" y="900050"/>
                  </a:lnTo>
                  <a:lnTo>
                    <a:pt x="1039114" y="300102"/>
                  </a:lnTo>
                  <a:moveTo>
                    <a:pt x="1012825" y="884810"/>
                  </a:moveTo>
                  <a:lnTo>
                    <a:pt x="519557" y="1169671"/>
                  </a:lnTo>
                  <a:lnTo>
                    <a:pt x="26162" y="884810"/>
                  </a:lnTo>
                  <a:lnTo>
                    <a:pt x="26162" y="315088"/>
                  </a:lnTo>
                  <a:lnTo>
                    <a:pt x="519557" y="30227"/>
                  </a:lnTo>
                  <a:lnTo>
                    <a:pt x="1012825" y="315088"/>
                  </a:lnTo>
                </a:path>
              </a:pathLst>
            </a:custGeom>
            <a:solidFill>
              <a:srgbClr val="0072BD"/>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PA-任意多边形 33"/>
            <p:cNvSpPr/>
            <p:nvPr>
              <p:custDataLst>
                <p:tags r:id="rId22"/>
              </p:custDataLst>
            </p:nvPr>
          </p:nvSpPr>
          <p:spPr>
            <a:xfrm>
              <a:off x="952" y="1996"/>
              <a:ext cx="1327" cy="835"/>
            </a:xfrm>
            <a:custGeom>
              <a:avLst/>
              <a:gdLst/>
              <a:ahLst/>
              <a:cxnLst/>
              <a:rect l="0" t="0" r="0" b="0"/>
              <a:pathLst>
                <a:path w="629413" h="395987">
                  <a:moveTo>
                    <a:pt x="0" y="0"/>
                  </a:moveTo>
                  <a:lnTo>
                    <a:pt x="0" y="371983"/>
                  </a:lnTo>
                  <a:lnTo>
                    <a:pt x="41529" y="395986"/>
                  </a:lnTo>
                  <a:lnTo>
                    <a:pt x="629412" y="56515"/>
                  </a:lnTo>
                  <a:lnTo>
                    <a:pt x="629412" y="0"/>
                  </a:lnTo>
                  <a:close/>
                </a:path>
              </a:pathLst>
            </a:custGeom>
            <a:solidFill>
              <a:schemeClr val="accent1">
                <a:alpha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3"/>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2"/>
                </a:solidFill>
                <a:latin typeface="微软雅黑 Light" panose="020B0502040204020203" charset="-122"/>
                <a:ea typeface="微软雅黑 Light" panose="020B0502040204020203" charset="-122"/>
              </a:rPr>
              <a:t>背景与意义</a:t>
            </a:r>
            <a:endParaRPr lang="zh-CN" altLang="en-US">
              <a:solidFill>
                <a:schemeClr val="bg2"/>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669925" y="2039620"/>
            <a:ext cx="10852150" cy="2967990"/>
          </a:xfrm>
        </p:spPr>
        <p:txBody>
          <a:bodyPr/>
          <a:p>
            <a:r>
              <a:rPr lang="en-US" altLang="zh-CN">
                <a:latin typeface="微软雅黑 Light" panose="020B0502040204020203" charset="-122"/>
                <a:ea typeface="微软雅黑 Light" panose="020B0502040204020203" charset="-122"/>
                <a:cs typeface="微软雅黑 Light" panose="020B0502040204020203" charset="-122"/>
              </a:rPr>
              <a:t>  </a:t>
            </a:r>
            <a:r>
              <a:rPr lang="zh-CN" altLang="en-US">
                <a:solidFill>
                  <a:schemeClr val="bg2"/>
                </a:solidFill>
                <a:latin typeface="微软雅黑 Light" panose="020B0502040204020203" charset="-122"/>
                <a:ea typeface="微软雅黑 Light" panose="020B0502040204020203" charset="-122"/>
                <a:cs typeface="微软雅黑 Light" panose="020B0502040204020203" charset="-122"/>
              </a:rPr>
              <a:t>随着科技和经济的高速发展，每一个人在今天这个以发展为主旋律的时代大潮中都需要不断地学习各种知识去迎接新的挑战。一个人的学习能力和个人能力直接挂钩，高效的学习各种知识是一个必不可少的技能。不管人们是为了提升能力和分数还是为了充实自己保证在各个专业领域思维不落后，不得不说的是，上网读书逐渐的成为了大多数人阅读的途径，在这里，没有实体图书馆中高大的图书架，也不会让你为了找一本书而花费许多时间，多走更多的微信步数，你只需要动动手指，就可以找到海量图书，选择自己需要的进行购买。相比过去实体书店的图书资源单一，数量稀少，网上图书馆更能满足大多数人在数量和资源上的要求。如今计算机和信息科技的高速发展为“高效学习”这个难题提供了解决方案，B/S，C/S软件模式经过几十年科技发展中已经愈发的成熟。在计算机技术的加持下，一个轻量化的让用户可以随时随地直接在智能设备上通过网页访问的网上书城系统的实现就可以对阅读方式产生巨大改变。</a:t>
            </a:r>
            <a:endParaRPr lang="zh-CN" altLang="en-US">
              <a:solidFill>
                <a:schemeClr val="bg2"/>
              </a:solidFill>
              <a:latin typeface="微软雅黑 Light" panose="020B0502040204020203" charset="-122"/>
              <a:ea typeface="微软雅黑 Light" panose="020B0502040204020203" charset="-122"/>
              <a:cs typeface="微软雅黑 Light" panose="020B0502040204020203" charset="-122"/>
            </a:endParaRPr>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5" name="图片 154" descr="G:\项目预答辩\logo.giflogo"/>
          <p:cNvPicPr>
            <a:picLocks noChangeAspect="1"/>
          </p:cNvPicPr>
          <p:nvPr/>
        </p:nvPicPr>
        <p:blipFill>
          <a:blip r:embed="rId1"/>
          <a:srcRect/>
          <a:stretch>
            <a:fillRect/>
          </a:stretch>
        </p:blipFill>
        <p:spPr>
          <a:xfrm>
            <a:off x="9888855" y="514350"/>
            <a:ext cx="1452245" cy="389890"/>
          </a:xfrm>
          <a:prstGeom prst="rect">
            <a:avLst/>
          </a:prstGeom>
        </p:spPr>
      </p:pic>
    </p:spTree>
    <p:custDataLst>
      <p:tags r:id="rId2"/>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2"/>
                </a:solidFill>
                <a:latin typeface="微软雅黑 Light" panose="020B0502040204020203" charset="-122"/>
                <a:ea typeface="微软雅黑 Light" panose="020B0502040204020203" charset="-122"/>
              </a:rPr>
              <a:t>现状及发展情况</a:t>
            </a:r>
            <a:endParaRPr lang="zh-CN" altLang="en-US">
              <a:solidFill>
                <a:schemeClr val="bg2"/>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669925" y="1811020"/>
            <a:ext cx="10852150" cy="3317240"/>
          </a:xfrm>
        </p:spPr>
        <p:txBody>
          <a:bodyPr/>
          <a:p>
            <a:r>
              <a:rPr lang="en-US" altLang="zh-CN"/>
              <a:t> </a:t>
            </a:r>
            <a:r>
              <a:rPr lang="zh-CN" altLang="en-US">
                <a:solidFill>
                  <a:schemeClr val="bg2"/>
                </a:solidFill>
                <a:latin typeface="微软雅黑 Light" panose="020B0502040204020203" charset="-122"/>
                <a:ea typeface="微软雅黑 Light" panose="020B0502040204020203" charset="-122"/>
                <a:cs typeface="微软雅黑 Light" panose="020B0502040204020203" charset="-122"/>
              </a:rPr>
              <a:t>随着几十年来计算机软硬件技术和通信技术爆炸性发展，越来越多的学习app，在线图书系统被不断的开发出来。其中网上图书馆作为绝大多数人从实体图书馆渐渐转为线上阅读的途径，围绕着对网上在线书城而开发出来的软件不胜其数。尽管现在这类系统种类较多，但是在现在的市场环境下，很多所谓网上书城系统都是基于对逐渐庞大起来的网络用户群体而诱惑才来开发的，其本身的目的是为了牟利。</a:t>
            </a:r>
            <a:endParaRPr lang="zh-CN" altLang="en-US">
              <a:solidFill>
                <a:schemeClr val="bg2"/>
              </a:solidFill>
              <a:latin typeface="微软雅黑 Light" panose="020B0502040204020203" charset="-122"/>
              <a:ea typeface="微软雅黑 Light" panose="020B0502040204020203" charset="-122"/>
              <a:cs typeface="微软雅黑 Light" panose="020B0502040204020203" charset="-122"/>
            </a:endParaRPr>
          </a:p>
          <a:p>
            <a:pPr marL="0" indent="0">
              <a:buNone/>
            </a:pPr>
            <a:endParaRPr lang="zh-CN" altLang="en-US">
              <a:solidFill>
                <a:schemeClr val="bg2"/>
              </a:solidFill>
              <a:latin typeface="微软雅黑 Light" panose="020B0502040204020203" charset="-122"/>
              <a:ea typeface="微软雅黑 Light" panose="020B0502040204020203" charset="-122"/>
              <a:cs typeface="微软雅黑 Light" panose="020B0502040204020203" charset="-122"/>
            </a:endParaRPr>
          </a:p>
          <a:p>
            <a:r>
              <a:rPr lang="zh-CN" altLang="en-US">
                <a:solidFill>
                  <a:schemeClr val="bg2"/>
                </a:solidFill>
                <a:latin typeface="微软雅黑 Light" panose="020B0502040204020203" charset="-122"/>
                <a:ea typeface="微软雅黑 Light" panose="020B0502040204020203" charset="-122"/>
                <a:cs typeface="微软雅黑 Light" panose="020B0502040204020203" charset="-122"/>
              </a:rPr>
              <a:t> 使用传统的网上书城软件的用户之间并没有互相参考的方式，时间一长，传统图书软件就如闭门造车。这在信息多元化便捷化的当下是极不友好的，当下为数不多的基于用户长期图书阅读为目标开发的网上书城系统显然违背了这类软件“使线上图书阅读更加轻便”的开发初衷。结合多种因素分析，专业化，多功能化，轻便化，是一个重要的开发研究方向。</a:t>
            </a:r>
            <a:endParaRPr lang="zh-CN" altLang="en-US">
              <a:solidFill>
                <a:schemeClr val="bg2"/>
              </a:solidFill>
              <a:latin typeface="微软雅黑 Light" panose="020B0502040204020203" charset="-122"/>
              <a:ea typeface="微软雅黑 Light" panose="020B0502040204020203" charset="-122"/>
              <a:cs typeface="微软雅黑 Light" panose="020B0502040204020203" charset="-122"/>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pic>
        <p:nvPicPr>
          <p:cNvPr id="155" name="图片 154" descr="G:\项目预答辩\logo.giflogo"/>
          <p:cNvPicPr>
            <a:picLocks noChangeAspect="1"/>
          </p:cNvPicPr>
          <p:nvPr/>
        </p:nvPicPr>
        <p:blipFill>
          <a:blip r:embed="rId1"/>
          <a:srcRect/>
          <a:stretch>
            <a:fillRect/>
          </a:stretch>
        </p:blipFill>
        <p:spPr>
          <a:xfrm>
            <a:off x="9888855" y="514350"/>
            <a:ext cx="1452245" cy="372110"/>
          </a:xfrm>
          <a:prstGeom prst="rect">
            <a:avLst/>
          </a:prstGeom>
        </p:spPr>
      </p:pic>
    </p:spTree>
    <p:custDataLst>
      <p:tags r:id="rId2"/>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a:xfrm>
            <a:off x="669882" y="3346650"/>
            <a:ext cx="10852237" cy="648000"/>
          </a:xfrm>
        </p:spPr>
        <p:txBody>
          <a:bodyPr/>
          <a:p>
            <a:pPr algn="ctr"/>
            <a:r>
              <a:rPr lang="zh-CN" altLang="en-US" sz="3200">
                <a:solidFill>
                  <a:schemeClr val="bg2"/>
                </a:solidFill>
                <a:latin typeface="微软雅黑 Light" panose="020B0502040204020203" charset="-122"/>
                <a:ea typeface="微软雅黑 Light" panose="020B0502040204020203" charset="-122"/>
              </a:rPr>
              <a:t>开发目标及</a:t>
            </a:r>
            <a:r>
              <a:rPr lang="zh-CN" altLang="en-US" sz="3200">
                <a:solidFill>
                  <a:schemeClr val="bg2"/>
                </a:solidFill>
                <a:latin typeface="微软雅黑 Light" panose="020B0502040204020203" charset="-122"/>
                <a:ea typeface="微软雅黑 Light" panose="020B0502040204020203" charset="-122"/>
              </a:rPr>
              <a:t>方案</a:t>
            </a:r>
            <a:endParaRPr lang="zh-CN" altLang="en-US" sz="3200">
              <a:solidFill>
                <a:schemeClr val="bg2"/>
              </a:solidFill>
              <a:latin typeface="微软雅黑 Light" panose="020B0502040204020203" charset="-122"/>
              <a:ea typeface="微软雅黑 Light" panose="020B0502040204020203" charset="-122"/>
            </a:endParaRPr>
          </a:p>
        </p:txBody>
      </p:sp>
      <p:pic>
        <p:nvPicPr>
          <p:cNvPr id="155" name="内容占位符 154" descr="G:\项目预答辩\logo.giflogo"/>
          <p:cNvPicPr>
            <a:picLocks noChangeAspect="1"/>
          </p:cNvPicPr>
          <p:nvPr>
            <p:ph idx="1"/>
          </p:nvPr>
        </p:nvPicPr>
        <p:blipFill>
          <a:blip r:embed="rId1"/>
          <a:srcRect/>
          <a:stretch>
            <a:fillRect/>
          </a:stretch>
        </p:blipFill>
        <p:spPr>
          <a:xfrm>
            <a:off x="5166995" y="4204335"/>
            <a:ext cx="1826895" cy="402590"/>
          </a:xfrm>
          <a:prstGeom prst="rect">
            <a:avLst/>
          </a:prstGeom>
        </p:spPr>
      </p:pic>
      <p:grpSp>
        <p:nvGrpSpPr>
          <p:cNvPr id="6" name="组合 5"/>
          <p:cNvGrpSpPr/>
          <p:nvPr>
            <p:custDataLst>
              <p:tags r:id="rId2"/>
            </p:custDataLst>
          </p:nvPr>
        </p:nvGrpSpPr>
        <p:grpSpPr>
          <a:xfrm>
            <a:off x="4842510" y="-8255"/>
            <a:ext cx="2371725" cy="2814320"/>
            <a:chOff x="952" y="1996"/>
            <a:chExt cx="6659" cy="7899"/>
          </a:xfrm>
        </p:grpSpPr>
        <p:sp>
          <p:nvSpPr>
            <p:cNvPr id="30" name="PA-任意多边形 29"/>
            <p:cNvSpPr/>
            <p:nvPr>
              <p:custDataLst>
                <p:tags r:id="rId3"/>
              </p:custDataLst>
            </p:nvPr>
          </p:nvSpPr>
          <p:spPr>
            <a:xfrm>
              <a:off x="1366" y="1996"/>
              <a:ext cx="1863" cy="538"/>
            </a:xfrm>
            <a:custGeom>
              <a:avLst/>
              <a:gdLst/>
              <a:ahLst/>
              <a:cxnLst/>
              <a:rect l="0" t="0" r="0" b="0"/>
              <a:pathLst>
                <a:path w="882905" h="254890">
                  <a:moveTo>
                    <a:pt x="0" y="0"/>
                  </a:moveTo>
                  <a:lnTo>
                    <a:pt x="441452" y="254889"/>
                  </a:lnTo>
                  <a:lnTo>
                    <a:pt x="882904" y="0"/>
                  </a:lnTo>
                  <a:close/>
                </a:path>
              </a:pathLst>
            </a:custGeom>
            <a:solidFill>
              <a:srgbClr val="BAD4DC"/>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PA-任意多边形 28"/>
            <p:cNvSpPr/>
            <p:nvPr>
              <p:custDataLst>
                <p:tags r:id="rId4"/>
              </p:custDataLst>
            </p:nvPr>
          </p:nvSpPr>
          <p:spPr>
            <a:xfrm>
              <a:off x="1847" y="1996"/>
              <a:ext cx="3051" cy="1828"/>
            </a:xfrm>
            <a:custGeom>
              <a:avLst/>
              <a:gdLst/>
              <a:ahLst/>
              <a:cxnLst/>
              <a:rect l="0" t="0" r="0" b="0"/>
              <a:pathLst>
                <a:path w="1446277" h="866522">
                  <a:moveTo>
                    <a:pt x="0" y="0"/>
                  </a:moveTo>
                  <a:lnTo>
                    <a:pt x="0" y="449072"/>
                  </a:lnTo>
                  <a:lnTo>
                    <a:pt x="723011" y="866521"/>
                  </a:lnTo>
                  <a:lnTo>
                    <a:pt x="1446276" y="449072"/>
                  </a:lnTo>
                  <a:lnTo>
                    <a:pt x="1446276" y="0"/>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PA-任意多边形 30"/>
            <p:cNvSpPr/>
            <p:nvPr>
              <p:custDataLst>
                <p:tags r:id="rId5"/>
              </p:custDataLst>
            </p:nvPr>
          </p:nvSpPr>
          <p:spPr>
            <a:xfrm>
              <a:off x="2966" y="1999"/>
              <a:ext cx="2192" cy="682"/>
            </a:xfrm>
            <a:custGeom>
              <a:avLst/>
              <a:gdLst/>
              <a:ahLst/>
              <a:cxnLst/>
              <a:rect l="0" t="0" r="0" b="0"/>
              <a:pathLst>
                <a:path w="1039242" h="323216">
                  <a:moveTo>
                    <a:pt x="1013079" y="0"/>
                  </a:moveTo>
                  <a:lnTo>
                    <a:pt x="1013079" y="8128"/>
                  </a:lnTo>
                  <a:lnTo>
                    <a:pt x="519684" y="292989"/>
                  </a:lnTo>
                  <a:lnTo>
                    <a:pt x="26289" y="8128"/>
                  </a:lnTo>
                  <a:lnTo>
                    <a:pt x="26289" y="0"/>
                  </a:lnTo>
                  <a:lnTo>
                    <a:pt x="0" y="0"/>
                  </a:lnTo>
                  <a:lnTo>
                    <a:pt x="0" y="23368"/>
                  </a:lnTo>
                  <a:lnTo>
                    <a:pt x="519684" y="323215"/>
                  </a:lnTo>
                  <a:lnTo>
                    <a:pt x="1039241" y="23368"/>
                  </a:lnTo>
                  <a:lnTo>
                    <a:pt x="1039241" y="0"/>
                  </a:lnTo>
                  <a:close/>
                </a:path>
              </a:pathLst>
            </a:custGeom>
            <a:solidFill>
              <a:schemeClr val="accent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PA-任意多边形 9"/>
            <p:cNvSpPr/>
            <p:nvPr>
              <p:custDataLst>
                <p:tags r:id="rId6"/>
              </p:custDataLst>
            </p:nvPr>
          </p:nvSpPr>
          <p:spPr>
            <a:xfrm>
              <a:off x="3944" y="6704"/>
              <a:ext cx="2047" cy="2364"/>
            </a:xfrm>
            <a:custGeom>
              <a:avLst/>
              <a:gdLst/>
              <a:ahLst/>
              <a:cxnLst/>
              <a:rect l="0" t="0" r="0" b="0"/>
              <a:pathLst>
                <a:path w="970662" h="1120522">
                  <a:moveTo>
                    <a:pt x="970661" y="840359"/>
                  </a:moveTo>
                  <a:lnTo>
                    <a:pt x="485394" y="1120521"/>
                  </a:lnTo>
                  <a:lnTo>
                    <a:pt x="0" y="840359"/>
                  </a:lnTo>
                  <a:lnTo>
                    <a:pt x="0" y="280035"/>
                  </a:lnTo>
                  <a:lnTo>
                    <a:pt x="485394" y="0"/>
                  </a:lnTo>
                  <a:lnTo>
                    <a:pt x="970661" y="280035"/>
                  </a:lnTo>
                  <a:close/>
                </a:path>
              </a:pathLst>
            </a:custGeom>
            <a:solidFill>
              <a:schemeClr val="accent1">
                <a:alpha val="32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PA_ImportSvg_636777031883892508"/>
            <p:cNvSpPr/>
            <p:nvPr>
              <p:custDataLst>
                <p:tags r:id="rId7"/>
              </p:custDataLst>
            </p:nvPr>
          </p:nvSpPr>
          <p:spPr>
            <a:xfrm>
              <a:off x="3912" y="8074"/>
              <a:ext cx="1577" cy="1821"/>
            </a:xfrm>
            <a:custGeom>
              <a:avLst/>
              <a:gdLst/>
              <a:ahLst/>
              <a:cxnLst/>
              <a:rect l="l" t="t" r="r" b="b"/>
              <a:pathLst>
                <a:path w="747395" h="863600">
                  <a:moveTo>
                    <a:pt x="373635" y="0"/>
                  </a:moveTo>
                  <a:lnTo>
                    <a:pt x="1" y="215900"/>
                  </a:lnTo>
                  <a:lnTo>
                    <a:pt x="1" y="647700"/>
                  </a:lnTo>
                  <a:lnTo>
                    <a:pt x="373635" y="863600"/>
                  </a:lnTo>
                  <a:lnTo>
                    <a:pt x="747396" y="647700"/>
                  </a:lnTo>
                  <a:lnTo>
                    <a:pt x="747396" y="215900"/>
                  </a:lnTo>
                  <a:moveTo>
                    <a:pt x="728600" y="636778"/>
                  </a:moveTo>
                  <a:lnTo>
                    <a:pt x="373635" y="841756"/>
                  </a:lnTo>
                  <a:lnTo>
                    <a:pt x="18797" y="636778"/>
                  </a:lnTo>
                  <a:lnTo>
                    <a:pt x="18797" y="226822"/>
                  </a:lnTo>
                  <a:lnTo>
                    <a:pt x="373635" y="21844"/>
                  </a:lnTo>
                  <a:lnTo>
                    <a:pt x="728600" y="226822"/>
                  </a:lnTo>
                </a:path>
              </a:pathLst>
            </a:custGeom>
            <a:solidFill>
              <a:srgbClr val="A8D335"/>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PA_ImportSvg_636777031884351288"/>
            <p:cNvSpPr/>
            <p:nvPr>
              <p:custDataLst>
                <p:tags r:id="rId8"/>
              </p:custDataLst>
            </p:nvPr>
          </p:nvSpPr>
          <p:spPr>
            <a:xfrm>
              <a:off x="3467" y="5020"/>
              <a:ext cx="1921" cy="2219"/>
            </a:xfrm>
            <a:custGeom>
              <a:avLst/>
              <a:gdLst/>
              <a:ahLst/>
              <a:cxnLst/>
              <a:rect l="l" t="t" r="r" b="b"/>
              <a:pathLst>
                <a:path w="910717" h="1051814">
                  <a:moveTo>
                    <a:pt x="455296" y="0"/>
                  </a:moveTo>
                  <a:lnTo>
                    <a:pt x="1" y="262636"/>
                  </a:lnTo>
                  <a:lnTo>
                    <a:pt x="1" y="789051"/>
                  </a:lnTo>
                  <a:lnTo>
                    <a:pt x="455296" y="1051814"/>
                  </a:lnTo>
                  <a:lnTo>
                    <a:pt x="910718" y="789051"/>
                  </a:lnTo>
                  <a:lnTo>
                    <a:pt x="910718" y="262636"/>
                  </a:lnTo>
                  <a:moveTo>
                    <a:pt x="887096" y="774700"/>
                  </a:moveTo>
                  <a:lnTo>
                    <a:pt x="455296" y="1024255"/>
                  </a:lnTo>
                  <a:lnTo>
                    <a:pt x="22734" y="775335"/>
                  </a:lnTo>
                  <a:lnTo>
                    <a:pt x="22734" y="275971"/>
                  </a:lnTo>
                  <a:lnTo>
                    <a:pt x="455296" y="26289"/>
                  </a:lnTo>
                  <a:lnTo>
                    <a:pt x="887096" y="275971"/>
                  </a:lnTo>
                </a:path>
              </a:pathLst>
            </a:custGeom>
            <a:solidFill>
              <a:srgbClr val="00ADEE"/>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 name="PA-任意多边形 3"/>
            <p:cNvSpPr/>
            <p:nvPr>
              <p:custDataLst>
                <p:tags r:id="rId9"/>
              </p:custDataLst>
            </p:nvPr>
          </p:nvSpPr>
          <p:spPr>
            <a:xfrm>
              <a:off x="2254" y="4950"/>
              <a:ext cx="2237" cy="2583"/>
            </a:xfrm>
            <a:custGeom>
              <a:avLst/>
              <a:gdLst/>
              <a:ahLst/>
              <a:cxnLst/>
              <a:rect l="0" t="0" r="0" b="0"/>
              <a:pathLst>
                <a:path w="1060705" h="1224662">
                  <a:moveTo>
                    <a:pt x="1060704" y="918337"/>
                  </a:moveTo>
                  <a:lnTo>
                    <a:pt x="530098" y="1224661"/>
                  </a:lnTo>
                  <a:lnTo>
                    <a:pt x="0" y="918337"/>
                  </a:lnTo>
                  <a:lnTo>
                    <a:pt x="0" y="306197"/>
                  </a:lnTo>
                  <a:lnTo>
                    <a:pt x="530098" y="0"/>
                  </a:lnTo>
                  <a:lnTo>
                    <a:pt x="1060704" y="306197"/>
                  </a:lnTo>
                  <a:close/>
                </a:path>
              </a:pathLst>
            </a:custGeom>
            <a:blipFill dpi="0" rotWithShape="0">
              <a:blip r:embed="rId10" cstate="email"/>
              <a:srcRect/>
              <a:tile tx="-818191.735609084" ty="-3149341.89859817"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PA-任意多边形 4"/>
            <p:cNvSpPr/>
            <p:nvPr>
              <p:custDataLst>
                <p:tags r:id="rId11"/>
              </p:custDataLst>
            </p:nvPr>
          </p:nvSpPr>
          <p:spPr>
            <a:xfrm>
              <a:off x="3372" y="2306"/>
              <a:ext cx="2762" cy="3189"/>
            </a:xfrm>
            <a:custGeom>
              <a:avLst/>
              <a:gdLst/>
              <a:ahLst/>
              <a:cxnLst/>
              <a:rect l="0" t="0" r="0" b="0"/>
              <a:pathLst>
                <a:path w="1309371" h="1511428">
                  <a:moveTo>
                    <a:pt x="1309370" y="1133475"/>
                  </a:moveTo>
                  <a:lnTo>
                    <a:pt x="654685" y="1511427"/>
                  </a:lnTo>
                  <a:lnTo>
                    <a:pt x="0" y="1133475"/>
                  </a:lnTo>
                  <a:lnTo>
                    <a:pt x="0" y="377698"/>
                  </a:lnTo>
                  <a:lnTo>
                    <a:pt x="654685" y="0"/>
                  </a:lnTo>
                  <a:lnTo>
                    <a:pt x="1309370" y="377698"/>
                  </a:lnTo>
                  <a:close/>
                </a:path>
              </a:pathLst>
            </a:custGeom>
            <a:blipFill dpi="0" rotWithShape="0">
              <a:blip r:embed="rId10" cstate="email"/>
              <a:srcRect/>
              <a:tile tx="-1528049.8979772" ty="-1470910.68350612"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PA-任意多边形 5"/>
            <p:cNvSpPr/>
            <p:nvPr>
              <p:custDataLst>
                <p:tags r:id="rId12"/>
              </p:custDataLst>
            </p:nvPr>
          </p:nvSpPr>
          <p:spPr>
            <a:xfrm>
              <a:off x="4648" y="5959"/>
              <a:ext cx="1965" cy="2268"/>
            </a:xfrm>
            <a:custGeom>
              <a:avLst/>
              <a:gdLst/>
              <a:ahLst/>
              <a:cxnLst/>
              <a:rect l="0" t="0" r="0" b="0"/>
              <a:pathLst>
                <a:path w="931292" h="1075564">
                  <a:moveTo>
                    <a:pt x="931291" y="806704"/>
                  </a:moveTo>
                  <a:lnTo>
                    <a:pt x="465709" y="1075563"/>
                  </a:lnTo>
                  <a:lnTo>
                    <a:pt x="0" y="806704"/>
                  </a:lnTo>
                  <a:lnTo>
                    <a:pt x="0" y="268859"/>
                  </a:lnTo>
                  <a:lnTo>
                    <a:pt x="465709" y="0"/>
                  </a:lnTo>
                  <a:lnTo>
                    <a:pt x="931291" y="268859"/>
                  </a:lnTo>
                  <a:close/>
                </a:path>
              </a:pathLst>
            </a:custGeom>
            <a:blipFill dpi="0" rotWithShape="0">
              <a:blip r:embed="rId10" cstate="email"/>
              <a:srcRect/>
              <a:tile tx="-2338327.26144019" ty="-3790440.31097126"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PA-任意多边形 6"/>
            <p:cNvSpPr/>
            <p:nvPr>
              <p:custDataLst>
                <p:tags r:id="rId13"/>
              </p:custDataLst>
            </p:nvPr>
          </p:nvSpPr>
          <p:spPr>
            <a:xfrm>
              <a:off x="1249" y="3388"/>
              <a:ext cx="1638" cy="1892"/>
            </a:xfrm>
            <a:custGeom>
              <a:avLst/>
              <a:gdLst/>
              <a:ahLst/>
              <a:cxnLst/>
              <a:rect l="0" t="0" r="0" b="0"/>
              <a:pathLst>
                <a:path w="776733" h="897002">
                  <a:moveTo>
                    <a:pt x="776732" y="672719"/>
                  </a:moveTo>
                  <a:lnTo>
                    <a:pt x="388366" y="897001"/>
                  </a:lnTo>
                  <a:lnTo>
                    <a:pt x="0" y="672719"/>
                  </a:lnTo>
                  <a:lnTo>
                    <a:pt x="0" y="224282"/>
                  </a:lnTo>
                  <a:lnTo>
                    <a:pt x="388366" y="0"/>
                  </a:lnTo>
                  <a:lnTo>
                    <a:pt x="776732" y="224282"/>
                  </a:lnTo>
                  <a:close/>
                </a:path>
              </a:pathLst>
            </a:custGeom>
            <a:solidFill>
              <a:srgbClr val="BAD4DC">
                <a:alpha val="53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PA-任意多边形 7"/>
            <p:cNvSpPr/>
            <p:nvPr>
              <p:custDataLst>
                <p:tags r:id="rId14"/>
              </p:custDataLst>
            </p:nvPr>
          </p:nvSpPr>
          <p:spPr>
            <a:xfrm>
              <a:off x="5794" y="2123"/>
              <a:ext cx="1638" cy="1892"/>
            </a:xfrm>
            <a:custGeom>
              <a:avLst/>
              <a:gdLst/>
              <a:ahLst/>
              <a:cxnLst/>
              <a:rect l="0" t="0" r="0" b="0"/>
              <a:pathLst>
                <a:path w="776606" h="897002">
                  <a:moveTo>
                    <a:pt x="776605" y="672592"/>
                  </a:moveTo>
                  <a:lnTo>
                    <a:pt x="388239" y="897001"/>
                  </a:lnTo>
                  <a:lnTo>
                    <a:pt x="0" y="672592"/>
                  </a:lnTo>
                  <a:lnTo>
                    <a:pt x="0" y="224282"/>
                  </a:lnTo>
                  <a:lnTo>
                    <a:pt x="388239" y="0"/>
                  </a:lnTo>
                  <a:lnTo>
                    <a:pt x="776605" y="224282"/>
                  </a:lnTo>
                  <a:close/>
                </a:path>
              </a:pathLst>
            </a:custGeom>
            <a:solidFill>
              <a:srgbClr val="BAD4DC">
                <a:alpha val="32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PA-任意多边形 8"/>
            <p:cNvSpPr/>
            <p:nvPr>
              <p:custDataLst>
                <p:tags r:id="rId15"/>
              </p:custDataLst>
            </p:nvPr>
          </p:nvSpPr>
          <p:spPr>
            <a:xfrm>
              <a:off x="2906" y="7446"/>
              <a:ext cx="1990" cy="2298"/>
            </a:xfrm>
            <a:custGeom>
              <a:avLst/>
              <a:gdLst/>
              <a:ahLst/>
              <a:cxnLst/>
              <a:rect l="0" t="0" r="0" b="0"/>
              <a:pathLst>
                <a:path w="943611" h="1089407">
                  <a:moveTo>
                    <a:pt x="943610" y="816864"/>
                  </a:moveTo>
                  <a:lnTo>
                    <a:pt x="471678" y="1089406"/>
                  </a:lnTo>
                  <a:lnTo>
                    <a:pt x="0" y="816864"/>
                  </a:lnTo>
                  <a:lnTo>
                    <a:pt x="0" y="272288"/>
                  </a:lnTo>
                  <a:lnTo>
                    <a:pt x="471678" y="0"/>
                  </a:lnTo>
                  <a:lnTo>
                    <a:pt x="943610" y="272288"/>
                  </a:lnTo>
                  <a:close/>
                </a:path>
              </a:pathLst>
            </a:custGeom>
            <a:blipFill dpi="0" rotWithShape="0">
              <a:blip r:embed="rId10" cstate="email"/>
              <a:srcRect/>
              <a:tile tx="-1231739.94724502" ty="-4734279.53546307"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PA-任意多边形 26"/>
            <p:cNvSpPr/>
            <p:nvPr>
              <p:custDataLst>
                <p:tags r:id="rId16"/>
              </p:custDataLst>
            </p:nvPr>
          </p:nvSpPr>
          <p:spPr>
            <a:xfrm>
              <a:off x="966" y="4062"/>
              <a:ext cx="2481" cy="2864"/>
            </a:xfrm>
            <a:custGeom>
              <a:avLst/>
              <a:gdLst/>
              <a:ahLst/>
              <a:cxnLst/>
              <a:rect l="0" t="0" r="0" b="0"/>
              <a:pathLst>
                <a:path w="1176275" h="1357758">
                  <a:moveTo>
                    <a:pt x="1176274" y="1018413"/>
                  </a:moveTo>
                  <a:lnTo>
                    <a:pt x="588010" y="1357757"/>
                  </a:lnTo>
                  <a:lnTo>
                    <a:pt x="0" y="1018413"/>
                  </a:lnTo>
                  <a:lnTo>
                    <a:pt x="0" y="339344"/>
                  </a:lnTo>
                  <a:lnTo>
                    <a:pt x="588010" y="0"/>
                  </a:lnTo>
                  <a:lnTo>
                    <a:pt x="1176274" y="339344"/>
                  </a:lnTo>
                  <a:close/>
                </a:path>
              </a:pathLst>
            </a:custGeom>
            <a:blipFill dpi="0" rotWithShape="0">
              <a:blip r:embed="rId10" cstate="email"/>
              <a:srcRect/>
              <a:tile tx="0" ty="-2585907.47099471"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PA-任意多边形 27"/>
            <p:cNvSpPr/>
            <p:nvPr>
              <p:custDataLst>
                <p:tags r:id="rId17"/>
              </p:custDataLst>
            </p:nvPr>
          </p:nvSpPr>
          <p:spPr>
            <a:xfrm>
              <a:off x="1156" y="1996"/>
              <a:ext cx="3051" cy="2430"/>
            </a:xfrm>
            <a:custGeom>
              <a:avLst/>
              <a:gdLst/>
              <a:ahLst/>
              <a:cxnLst/>
              <a:rect l="0" t="0" r="0" b="0"/>
              <a:pathLst>
                <a:path w="1446150" h="1151764">
                  <a:moveTo>
                    <a:pt x="0" y="0"/>
                  </a:moveTo>
                  <a:lnTo>
                    <a:pt x="0" y="734187"/>
                  </a:lnTo>
                  <a:lnTo>
                    <a:pt x="723138" y="1151763"/>
                  </a:lnTo>
                  <a:lnTo>
                    <a:pt x="1446149" y="734187"/>
                  </a:lnTo>
                  <a:lnTo>
                    <a:pt x="1446149" y="0"/>
                  </a:lnTo>
                  <a:close/>
                </a:path>
              </a:pathLst>
            </a:custGeom>
            <a:blipFill dpi="0" rotWithShape="0">
              <a:blip r:embed="rId10" cstate="email"/>
              <a:srcRect/>
              <a:tile tx="-120700.440181182" ty="-1274030.16559203"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任意多边形 31"/>
            <p:cNvSpPr/>
            <p:nvPr>
              <p:custDataLst>
                <p:tags r:id="rId18"/>
              </p:custDataLst>
            </p:nvPr>
          </p:nvSpPr>
          <p:spPr>
            <a:xfrm>
              <a:off x="6511" y="2003"/>
              <a:ext cx="1100" cy="1235"/>
            </a:xfrm>
            <a:custGeom>
              <a:avLst/>
              <a:gdLst/>
              <a:ahLst/>
              <a:cxnLst/>
              <a:rect l="0" t="0" r="0" b="0"/>
              <a:pathLst>
                <a:path w="521463" h="585471">
                  <a:moveTo>
                    <a:pt x="521462" y="0"/>
                  </a:moveTo>
                  <a:lnTo>
                    <a:pt x="0" y="0"/>
                  </a:lnTo>
                  <a:lnTo>
                    <a:pt x="0" y="284226"/>
                  </a:lnTo>
                  <a:lnTo>
                    <a:pt x="521462" y="585470"/>
                  </a:lnTo>
                  <a:close/>
                </a:path>
              </a:pathLst>
            </a:custGeom>
            <a:solidFill>
              <a:schemeClr val="accent1">
                <a:alpha val="50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PA-任意多边形 32"/>
            <p:cNvSpPr/>
            <p:nvPr>
              <p:custDataLst>
                <p:tags r:id="rId19"/>
              </p:custDataLst>
            </p:nvPr>
          </p:nvSpPr>
          <p:spPr>
            <a:xfrm>
              <a:off x="4968" y="2001"/>
              <a:ext cx="2643" cy="948"/>
            </a:xfrm>
            <a:custGeom>
              <a:avLst/>
              <a:gdLst/>
              <a:ahLst/>
              <a:cxnLst/>
              <a:rect l="0" t="0" r="0" b="0"/>
              <a:pathLst>
                <a:path w="1252983" h="449581">
                  <a:moveTo>
                    <a:pt x="1252982" y="0"/>
                  </a:moveTo>
                  <a:lnTo>
                    <a:pt x="0" y="0"/>
                  </a:lnTo>
                  <a:lnTo>
                    <a:pt x="0" y="32004"/>
                  </a:lnTo>
                  <a:lnTo>
                    <a:pt x="723138" y="449580"/>
                  </a:lnTo>
                  <a:lnTo>
                    <a:pt x="1252982" y="143510"/>
                  </a:lnTo>
                  <a:close/>
                </a:path>
              </a:pathLst>
            </a:custGeom>
            <a:blipFill dpi="0" rotWithShape="0">
              <a:blip r:embed="rId10" cstate="email"/>
              <a:srcRect/>
              <a:tile tx="-2541143.87925965" ty="-1276998.21377562" sx="100000" sy="100000"/>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PA_ImportSvg_636777031883288426"/>
            <p:cNvSpPr/>
            <p:nvPr>
              <p:custDataLst>
                <p:tags r:id="rId20"/>
              </p:custDataLst>
            </p:nvPr>
          </p:nvSpPr>
          <p:spPr>
            <a:xfrm>
              <a:off x="1486" y="2045"/>
              <a:ext cx="2576" cy="2975"/>
            </a:xfrm>
            <a:custGeom>
              <a:avLst/>
              <a:gdLst/>
              <a:ahLst/>
              <a:cxnLst/>
              <a:rect l="l" t="t" r="r" b="b"/>
              <a:pathLst>
                <a:path w="1221360" h="1410336">
                  <a:moveTo>
                    <a:pt x="610362" y="0"/>
                  </a:moveTo>
                  <a:lnTo>
                    <a:pt x="0" y="352552"/>
                  </a:lnTo>
                  <a:lnTo>
                    <a:pt x="0" y="1057656"/>
                  </a:lnTo>
                  <a:lnTo>
                    <a:pt x="610362" y="1410335"/>
                  </a:lnTo>
                  <a:lnTo>
                    <a:pt x="1221359" y="1057656"/>
                  </a:lnTo>
                  <a:lnTo>
                    <a:pt x="1221359" y="352552"/>
                  </a:lnTo>
                  <a:moveTo>
                    <a:pt x="1190244" y="1040003"/>
                  </a:moveTo>
                  <a:lnTo>
                    <a:pt x="610362" y="1374648"/>
                  </a:lnTo>
                  <a:lnTo>
                    <a:pt x="30861" y="1040003"/>
                  </a:lnTo>
                  <a:lnTo>
                    <a:pt x="30861" y="370586"/>
                  </a:lnTo>
                  <a:lnTo>
                    <a:pt x="610362" y="35560"/>
                  </a:lnTo>
                  <a:lnTo>
                    <a:pt x="1190625" y="370586"/>
                  </a:lnTo>
                </a:path>
              </a:pathLst>
            </a:custGeom>
            <a:solidFill>
              <a:srgbClr val="FF8001"/>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6" name="PA_ImportSvg_636777031885069364"/>
            <p:cNvSpPr/>
            <p:nvPr>
              <p:custDataLst>
                <p:tags r:id="rId21"/>
              </p:custDataLst>
            </p:nvPr>
          </p:nvSpPr>
          <p:spPr>
            <a:xfrm>
              <a:off x="5090" y="2807"/>
              <a:ext cx="2192" cy="2531"/>
            </a:xfrm>
            <a:custGeom>
              <a:avLst/>
              <a:gdLst/>
              <a:ahLst/>
              <a:cxnLst/>
              <a:rect l="l" t="t" r="r" b="b"/>
              <a:pathLst>
                <a:path w="1039114" h="1199897">
                  <a:moveTo>
                    <a:pt x="519557" y="1"/>
                  </a:moveTo>
                  <a:lnTo>
                    <a:pt x="0" y="300102"/>
                  </a:lnTo>
                  <a:lnTo>
                    <a:pt x="0" y="900050"/>
                  </a:lnTo>
                  <a:lnTo>
                    <a:pt x="519557" y="1199897"/>
                  </a:lnTo>
                  <a:lnTo>
                    <a:pt x="1039114" y="900050"/>
                  </a:lnTo>
                  <a:lnTo>
                    <a:pt x="1039114" y="300102"/>
                  </a:lnTo>
                  <a:moveTo>
                    <a:pt x="1012825" y="884810"/>
                  </a:moveTo>
                  <a:lnTo>
                    <a:pt x="519557" y="1169671"/>
                  </a:lnTo>
                  <a:lnTo>
                    <a:pt x="26162" y="884810"/>
                  </a:lnTo>
                  <a:lnTo>
                    <a:pt x="26162" y="315088"/>
                  </a:lnTo>
                  <a:lnTo>
                    <a:pt x="519557" y="30227"/>
                  </a:lnTo>
                  <a:lnTo>
                    <a:pt x="1012825" y="315088"/>
                  </a:lnTo>
                </a:path>
              </a:pathLst>
            </a:custGeom>
            <a:solidFill>
              <a:srgbClr val="0072BD"/>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PA-任意多边形 33"/>
            <p:cNvSpPr/>
            <p:nvPr>
              <p:custDataLst>
                <p:tags r:id="rId22"/>
              </p:custDataLst>
            </p:nvPr>
          </p:nvSpPr>
          <p:spPr>
            <a:xfrm>
              <a:off x="952" y="1996"/>
              <a:ext cx="1327" cy="835"/>
            </a:xfrm>
            <a:custGeom>
              <a:avLst/>
              <a:gdLst/>
              <a:ahLst/>
              <a:cxnLst/>
              <a:rect l="0" t="0" r="0" b="0"/>
              <a:pathLst>
                <a:path w="629413" h="395987">
                  <a:moveTo>
                    <a:pt x="0" y="0"/>
                  </a:moveTo>
                  <a:lnTo>
                    <a:pt x="0" y="371983"/>
                  </a:lnTo>
                  <a:lnTo>
                    <a:pt x="41529" y="395986"/>
                  </a:lnTo>
                  <a:lnTo>
                    <a:pt x="629412" y="56515"/>
                  </a:lnTo>
                  <a:lnTo>
                    <a:pt x="629412" y="0"/>
                  </a:lnTo>
                  <a:close/>
                </a:path>
              </a:pathLst>
            </a:custGeom>
            <a:solidFill>
              <a:schemeClr val="accent1">
                <a:alpha val="2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ustDataLst>
      <p:tags r:id="rId23"/>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1">
                    <a:lumMod val="95000"/>
                  </a:schemeClr>
                </a:solidFill>
                <a:latin typeface="微软雅黑 Light" panose="020B0502040204020203" charset="-122"/>
                <a:ea typeface="微软雅黑 Light" panose="020B0502040204020203" charset="-122"/>
              </a:rPr>
              <a:t>系统的开发目标</a:t>
            </a:r>
            <a:endParaRPr lang="zh-CN" altLang="en-US">
              <a:solidFill>
                <a:schemeClr val="bg1">
                  <a:lumMod val="95000"/>
                </a:schemeClr>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669925" y="1296035"/>
            <a:ext cx="10852150" cy="4215765"/>
          </a:xfrm>
        </p:spPr>
        <p:txBody>
          <a:bodyPr/>
          <a:p>
            <a:endPar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endParaRPr>
          </a:p>
          <a:p>
            <a:r>
              <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rPr>
              <a:t>本次开发的项目为基于JAVA </a:t>
            </a:r>
            <a:r>
              <a:rPr lang="en-US" altLang="zh-CN">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rPr>
              <a:t>EE</a:t>
            </a:r>
            <a:r>
              <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rPr>
              <a:t>技术的网上书城系统，开发所需技术基础为软件工程学科的核心内容。系统针对需要在线上图书购买的用户群体进行设计，使得用户在使用网上书城系统进行学习的时候能够享受到实体书店不存在的快捷和便利需求。</a:t>
            </a:r>
            <a:endPar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endParaRPr>
          </a:p>
          <a:p>
            <a:endPar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endParaRPr>
          </a:p>
          <a:p>
            <a:r>
              <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rPr>
              <a:t>除了提供完整的图书详情，本系统还旨在提供轻便化的学习条件以方便用户在各个场景下都可以使用本软件进行图书预览购买：</a:t>
            </a:r>
            <a:endPar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endParaRPr>
          </a:p>
          <a:p>
            <a:endPar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endParaRPr>
          </a:p>
          <a:p>
            <a:r>
              <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rPr>
              <a:t>系统基于浏览器</a:t>
            </a:r>
            <a:r>
              <a:rPr lang="en-US" altLang="zh-CN">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rPr>
              <a:t>/</a:t>
            </a:r>
            <a:r>
              <a:rPr>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rPr>
              <a:t>服务器端的模式进行开发，这样开发就意味着用户可以只通过浏览器即可在设备上使用本系统，</a:t>
            </a:r>
            <a:r>
              <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rPr>
              <a:t>这样网上书城系统可以作为一个传播知识与书籍的桥梁，提升图书购买的效率。</a:t>
            </a:r>
            <a:endParaRPr lang="zh-CN" altLang="en-US">
              <a:solidFill>
                <a:schemeClr val="bg1">
                  <a:lumMod val="95000"/>
                </a:schemeClr>
              </a:solidFill>
              <a:latin typeface="微软雅黑 Light" panose="020B0502040204020203" charset="-122"/>
              <a:ea typeface="微软雅黑 Light" panose="020B0502040204020203" charset="-122"/>
              <a:cs typeface="微软雅黑 Light" panose="020B0502040204020203" charset="-122"/>
            </a:endParaRPr>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55" name="图片 154" descr="G:\项目预答辩\logo.giflogo"/>
          <p:cNvPicPr>
            <a:picLocks noChangeAspect="1"/>
          </p:cNvPicPr>
          <p:nvPr/>
        </p:nvPicPr>
        <p:blipFill>
          <a:blip r:embed="rId1"/>
          <a:srcRect/>
          <a:stretch>
            <a:fillRect/>
          </a:stretch>
        </p:blipFill>
        <p:spPr>
          <a:xfrm>
            <a:off x="9888855" y="514350"/>
            <a:ext cx="1452245" cy="399415"/>
          </a:xfrm>
          <a:prstGeom prst="rect">
            <a:avLst/>
          </a:prstGeom>
        </p:spPr>
      </p:pic>
    </p:spTree>
    <p:custDataLst>
      <p:tags r:id="rId2"/>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4727F"/>
        </a:solidFill>
        <a:effectLst/>
      </p:bgPr>
    </p:bg>
    <p:spTree>
      <p:nvGrpSpPr>
        <p:cNvPr id="1" name=""/>
        <p:cNvGrpSpPr/>
        <p:nvPr/>
      </p:nvGrpSpPr>
      <p:grpSpPr/>
      <p:sp>
        <p:nvSpPr>
          <p:cNvPr id="2" name="标题 1"/>
          <p:cNvSpPr>
            <a:spLocks noGrp="1"/>
          </p:cNvSpPr>
          <p:nvPr>
            <p:ph type="title"/>
          </p:nvPr>
        </p:nvSpPr>
        <p:spPr/>
        <p:txBody>
          <a:bodyPr/>
          <a:p>
            <a:r>
              <a:rPr lang="zh-CN" altLang="en-US">
                <a:solidFill>
                  <a:schemeClr val="bg1">
                    <a:lumMod val="95000"/>
                  </a:schemeClr>
                </a:solidFill>
                <a:latin typeface="微软雅黑 Light" panose="020B0502040204020203" charset="-122"/>
                <a:ea typeface="微软雅黑 Light" panose="020B0502040204020203" charset="-122"/>
              </a:rPr>
              <a:t>开发系统参数</a:t>
            </a:r>
            <a:endParaRPr lang="zh-CN" altLang="en-US">
              <a:solidFill>
                <a:schemeClr val="bg1">
                  <a:lumMod val="95000"/>
                </a:schemeClr>
              </a:solidFill>
              <a:latin typeface="微软雅黑 Light" panose="020B0502040204020203" charset="-122"/>
              <a:ea typeface="微软雅黑 Light" panose="020B0502040204020203" charset="-122"/>
            </a:endParaRPr>
          </a:p>
        </p:txBody>
      </p:sp>
      <p:sp>
        <p:nvSpPr>
          <p:cNvPr id="3" name="内容占位符 2"/>
          <p:cNvSpPr>
            <a:spLocks noGrp="1"/>
          </p:cNvSpPr>
          <p:nvPr>
            <p:ph idx="1"/>
          </p:nvPr>
        </p:nvSpPr>
        <p:spPr>
          <a:xfrm>
            <a:off x="669882" y="1443320"/>
            <a:ext cx="10852237" cy="5041355"/>
          </a:xfrm>
        </p:spPr>
        <p:txBody>
          <a:bodyPr/>
          <a:p>
            <a:r>
              <a:rPr lang="zh-CN" altLang="en-US">
                <a:solidFill>
                  <a:schemeClr val="bg1">
                    <a:lumMod val="95000"/>
                  </a:schemeClr>
                </a:solidFill>
              </a:rPr>
              <a:t>编译器：</a:t>
            </a:r>
            <a:r>
              <a:rPr lang="en-US" altLang="zh-CN">
                <a:solidFill>
                  <a:schemeClr val="bg1">
                    <a:lumMod val="95000"/>
                  </a:schemeClr>
                </a:solidFill>
              </a:rPr>
              <a:t>Spring Tool Suite</a:t>
            </a:r>
            <a:endParaRPr lang="en-US" altLang="zh-CN">
              <a:solidFill>
                <a:schemeClr val="bg1">
                  <a:lumMod val="95000"/>
                </a:schemeClr>
              </a:solidFill>
            </a:endParaRPr>
          </a:p>
          <a:p>
            <a:r>
              <a:rPr>
                <a:solidFill>
                  <a:schemeClr val="bg1">
                    <a:lumMod val="95000"/>
                  </a:schemeClr>
                </a:solidFill>
              </a:rPr>
              <a:t>编译语言：</a:t>
            </a:r>
            <a:r>
              <a:rPr lang="en-US" altLang="zh-CN">
                <a:solidFill>
                  <a:schemeClr val="bg1">
                    <a:lumMod val="95000"/>
                  </a:schemeClr>
                </a:solidFill>
              </a:rPr>
              <a:t>JAVA </a:t>
            </a:r>
            <a:r>
              <a:rPr>
                <a:solidFill>
                  <a:schemeClr val="bg1">
                    <a:lumMod val="95000"/>
                  </a:schemeClr>
                </a:solidFill>
              </a:rPr>
              <a:t>（</a:t>
            </a:r>
            <a:r>
              <a:rPr lang="en-US" altLang="zh-CN">
                <a:solidFill>
                  <a:schemeClr val="bg1">
                    <a:lumMod val="95000"/>
                  </a:schemeClr>
                </a:solidFill>
              </a:rPr>
              <a:t>JDK 8</a:t>
            </a:r>
            <a:r>
              <a:rPr>
                <a:solidFill>
                  <a:schemeClr val="bg1">
                    <a:lumMod val="95000"/>
                  </a:schemeClr>
                </a:solidFill>
              </a:rPr>
              <a:t>），</a:t>
            </a:r>
            <a:r>
              <a:rPr lang="en-US" altLang="zh-CN">
                <a:solidFill>
                  <a:schemeClr val="bg1">
                    <a:lumMod val="95000"/>
                  </a:schemeClr>
                </a:solidFill>
              </a:rPr>
              <a:t>JSP&amp;EL</a:t>
            </a:r>
            <a:r>
              <a:rPr>
                <a:solidFill>
                  <a:schemeClr val="bg1">
                    <a:lumMod val="95000"/>
                  </a:schemeClr>
                </a:solidFill>
              </a:rPr>
              <a:t>，</a:t>
            </a:r>
            <a:r>
              <a:rPr lang="en-US" altLang="zh-CN">
                <a:solidFill>
                  <a:schemeClr val="bg1">
                    <a:lumMod val="95000"/>
                  </a:schemeClr>
                </a:solidFill>
              </a:rPr>
              <a:t>HTML 5</a:t>
            </a:r>
            <a:endParaRPr lang="en-US" altLang="zh-CN">
              <a:solidFill>
                <a:schemeClr val="bg1">
                  <a:lumMod val="95000"/>
                </a:schemeClr>
              </a:solidFill>
            </a:endParaRPr>
          </a:p>
          <a:p>
            <a:r>
              <a:rPr>
                <a:solidFill>
                  <a:schemeClr val="bg1">
                    <a:lumMod val="95000"/>
                  </a:schemeClr>
                </a:solidFill>
              </a:rPr>
              <a:t>网络</a:t>
            </a:r>
            <a:r>
              <a:rPr>
                <a:solidFill>
                  <a:schemeClr val="bg1">
                    <a:lumMod val="95000"/>
                  </a:schemeClr>
                </a:solidFill>
              </a:rPr>
              <a:t>服务器：</a:t>
            </a:r>
            <a:r>
              <a:rPr lang="en-US" altLang="zh-CN">
                <a:solidFill>
                  <a:schemeClr val="bg1">
                    <a:lumMod val="95000"/>
                  </a:schemeClr>
                </a:solidFill>
              </a:rPr>
              <a:t>Tomcat 8.5.38</a:t>
            </a:r>
            <a:endParaRPr lang="en-US" altLang="zh-CN">
              <a:solidFill>
                <a:schemeClr val="bg1">
                  <a:lumMod val="95000"/>
                </a:schemeClr>
              </a:solidFill>
            </a:endParaRPr>
          </a:p>
          <a:p>
            <a:r>
              <a:rPr>
                <a:solidFill>
                  <a:schemeClr val="bg1">
                    <a:lumMod val="95000"/>
                  </a:schemeClr>
                </a:solidFill>
              </a:rPr>
              <a:t>数据库：</a:t>
            </a:r>
            <a:r>
              <a:rPr lang="en-US" altLang="zh-CN">
                <a:solidFill>
                  <a:schemeClr val="bg1">
                    <a:lumMod val="95000"/>
                  </a:schemeClr>
                </a:solidFill>
              </a:rPr>
              <a:t>MySQL 8.0+Navicat Premium</a:t>
            </a:r>
            <a:endParaRPr lang="en-US" altLang="zh-CN">
              <a:solidFill>
                <a:schemeClr val="bg1">
                  <a:lumMod val="95000"/>
                </a:schemeClr>
              </a:solidFill>
            </a:endParaRPr>
          </a:p>
          <a:p>
            <a:endParaRPr lang="en-US" altLang="zh-CN">
              <a:solidFill>
                <a:schemeClr val="bg1">
                  <a:lumMod val="95000"/>
                </a:schemeClr>
              </a:solidFill>
            </a:endParaRPr>
          </a:p>
          <a:p>
            <a:endParaRPr lang="en-US" altLang="zh-CN">
              <a:solidFill>
                <a:schemeClr val="bg1">
                  <a:lumMod val="95000"/>
                </a:schemeClr>
              </a:solidFill>
            </a:endParaRPr>
          </a:p>
          <a:p>
            <a:r>
              <a:rPr>
                <a:solidFill>
                  <a:schemeClr val="bg1">
                    <a:lumMod val="95000"/>
                  </a:schemeClr>
                </a:solidFill>
              </a:rPr>
              <a:t>框架：</a:t>
            </a:r>
            <a:r>
              <a:rPr lang="en-US" altLang="zh-CN">
                <a:solidFill>
                  <a:schemeClr val="bg1">
                    <a:lumMod val="95000"/>
                  </a:schemeClr>
                </a:solidFill>
              </a:rPr>
              <a:t>MyBatis </a:t>
            </a:r>
            <a:r>
              <a:rPr>
                <a:solidFill>
                  <a:schemeClr val="bg1">
                    <a:lumMod val="95000"/>
                  </a:schemeClr>
                </a:solidFill>
              </a:rPr>
              <a:t>，</a:t>
            </a:r>
            <a:r>
              <a:rPr lang="en-US" altLang="zh-CN">
                <a:solidFill>
                  <a:schemeClr val="bg1">
                    <a:lumMod val="95000"/>
                  </a:schemeClr>
                </a:solidFill>
              </a:rPr>
              <a:t>Spring </a:t>
            </a:r>
            <a:endParaRPr lang="en-US" altLang="zh-CN">
              <a:solidFill>
                <a:schemeClr val="bg1">
                  <a:lumMod val="95000"/>
                </a:schemeClr>
              </a:solidFill>
            </a:endParaRPr>
          </a:p>
          <a:p>
            <a:r>
              <a:rPr>
                <a:solidFill>
                  <a:schemeClr val="bg1">
                    <a:lumMod val="95000"/>
                  </a:schemeClr>
                </a:solidFill>
              </a:rPr>
              <a:t>运行平台</a:t>
            </a:r>
            <a:r>
              <a:rPr>
                <a:solidFill>
                  <a:schemeClr val="bg1">
                    <a:lumMod val="95000"/>
                  </a:schemeClr>
                </a:solidFill>
              </a:rPr>
              <a:t>：</a:t>
            </a:r>
            <a:r>
              <a:rPr lang="en-US" altLang="zh-CN">
                <a:solidFill>
                  <a:schemeClr val="bg1">
                    <a:lumMod val="95000"/>
                  </a:schemeClr>
                </a:solidFill>
              </a:rPr>
              <a:t>Google Chrome</a:t>
            </a:r>
            <a:endParaRPr lang="en-US" altLang="zh-CN">
              <a:solidFill>
                <a:schemeClr val="bg1">
                  <a:lumMod val="95000"/>
                </a:schemeClr>
              </a:solidFill>
            </a:endParaRPr>
          </a:p>
          <a:p>
            <a:r>
              <a:rPr>
                <a:solidFill>
                  <a:schemeClr val="bg1">
                    <a:lumMod val="95000"/>
                  </a:schemeClr>
                </a:solidFill>
              </a:rPr>
              <a:t>开发平台</a:t>
            </a:r>
            <a:r>
              <a:rPr>
                <a:solidFill>
                  <a:schemeClr val="bg1">
                    <a:lumMod val="95000"/>
                  </a:schemeClr>
                </a:solidFill>
              </a:rPr>
              <a:t>系统：</a:t>
            </a:r>
            <a:r>
              <a:rPr lang="en-US" altLang="zh-CN">
                <a:solidFill>
                  <a:schemeClr val="bg1">
                    <a:lumMod val="95000"/>
                  </a:schemeClr>
                </a:solidFill>
              </a:rPr>
              <a:t>Windows10</a:t>
            </a:r>
            <a:endParaRPr lang="en-US" altLang="zh-CN">
              <a:solidFill>
                <a:schemeClr val="bg1">
                  <a:lumMod val="95000"/>
                </a:schemeClr>
              </a:solidFill>
            </a:endParaRPr>
          </a:p>
        </p:txBody>
      </p:sp>
      <p:sp>
        <p:nvSpPr>
          <p:cNvPr id="5" name="斜纹 4"/>
          <p:cNvSpPr/>
          <p:nvPr/>
        </p:nvSpPr>
        <p:spPr>
          <a:xfrm flipH="1" flipV="1">
            <a:off x="10612755" y="4820920"/>
            <a:ext cx="1562735" cy="2035810"/>
          </a:xfrm>
          <a:prstGeom prst="diagStripe">
            <a:avLst/>
          </a:prstGeom>
          <a:solidFill>
            <a:srgbClr val="F19C63"/>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6" name="矩形 5"/>
          <p:cNvSpPr/>
          <p:nvPr/>
        </p:nvSpPr>
        <p:spPr>
          <a:xfrm>
            <a:off x="781685" y="1003300"/>
            <a:ext cx="10628630" cy="76200"/>
          </a:xfrm>
          <a:prstGeom prst="rect">
            <a:avLst/>
          </a:prstGeom>
          <a:solidFill>
            <a:srgbClr val="F19C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5" name="组合 34"/>
          <p:cNvGrpSpPr/>
          <p:nvPr>
            <p:custDataLst>
              <p:tags r:id="rId1"/>
            </p:custDataLst>
          </p:nvPr>
        </p:nvGrpSpPr>
        <p:grpSpPr>
          <a:xfrm>
            <a:off x="5811520" y="2491105"/>
            <a:ext cx="4460875" cy="3251200"/>
            <a:chOff x="9152" y="3923"/>
            <a:chExt cx="7025" cy="5120"/>
          </a:xfrm>
        </p:grpSpPr>
        <p:sp>
          <p:nvSpPr>
            <p:cNvPr id="36" name="PA-矩形 7"/>
            <p:cNvSpPr/>
            <p:nvPr>
              <p:custDataLst>
                <p:tags r:id="rId2"/>
              </p:custDataLst>
            </p:nvPr>
          </p:nvSpPr>
          <p:spPr>
            <a:xfrm>
              <a:off x="9152" y="4635"/>
              <a:ext cx="723" cy="3258"/>
            </a:xfrm>
            <a:prstGeom prst="rect">
              <a:avLst/>
            </a:prstGeom>
            <a:blipFill dpi="0" rotWithShape="0">
              <a:blip r:embed="rId3"/>
              <a:srcRect/>
              <a:stretch>
                <a:fillRect l="-174000" t="-22000" r="-1046000" b="-3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PA-矩形 8"/>
            <p:cNvSpPr/>
            <p:nvPr>
              <p:custDataLst>
                <p:tags r:id="rId4"/>
              </p:custDataLst>
            </p:nvPr>
          </p:nvSpPr>
          <p:spPr>
            <a:xfrm>
              <a:off x="9935" y="5074"/>
              <a:ext cx="1042" cy="3969"/>
            </a:xfrm>
            <a:prstGeom prst="rect">
              <a:avLst/>
            </a:prstGeom>
            <a:blipFill dpi="0" rotWithShape="0">
              <a:blip r:embed="rId3"/>
              <a:srcRect/>
              <a:stretch>
                <a:fillRect l="-196000" t="-29000" r="-62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8" name="PA-矩形 9"/>
            <p:cNvSpPr/>
            <p:nvPr>
              <p:custDataLst>
                <p:tags r:id="rId5"/>
              </p:custDataLst>
            </p:nvPr>
          </p:nvSpPr>
          <p:spPr>
            <a:xfrm>
              <a:off x="11037" y="4030"/>
              <a:ext cx="871" cy="894"/>
            </a:xfrm>
            <a:prstGeom prst="rect">
              <a:avLst/>
            </a:prstGeom>
            <a:blipFill dpi="0" rotWithShape="0">
              <a:blip r:embed="rId3"/>
              <a:srcRect/>
              <a:stretch>
                <a:fillRect l="-361000" t="-12000" r="-635000" b="-46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9" name="PA-矩形 10"/>
            <p:cNvSpPr/>
            <p:nvPr>
              <p:custDataLst>
                <p:tags r:id="rId6"/>
              </p:custDataLst>
            </p:nvPr>
          </p:nvSpPr>
          <p:spPr>
            <a:xfrm>
              <a:off x="11037" y="4978"/>
              <a:ext cx="3254" cy="3258"/>
            </a:xfrm>
            <a:prstGeom prst="rect">
              <a:avLst/>
            </a:prstGeom>
            <a:blipFill dpi="0" rotWithShape="0">
              <a:blip r:embed="rId3"/>
              <a:srcRect/>
              <a:stretch>
                <a:fillRect l="-97000" t="-32000" r="-97000" b="-2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0" name="PA-矩形 11"/>
            <p:cNvSpPr/>
            <p:nvPr>
              <p:custDataLst>
                <p:tags r:id="rId7"/>
              </p:custDataLst>
            </p:nvPr>
          </p:nvSpPr>
          <p:spPr>
            <a:xfrm>
              <a:off x="11037" y="8290"/>
              <a:ext cx="3254" cy="374"/>
            </a:xfrm>
            <a:prstGeom prst="rect">
              <a:avLst/>
            </a:prstGeom>
            <a:blipFill dpi="0" rotWithShape="0">
              <a:blip r:embed="rId3"/>
              <a:srcRect/>
              <a:stretch>
                <a:fillRect l="-97000" t="-1168000" r="-97000" b="-101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1" name="PA-矩形 12"/>
            <p:cNvSpPr/>
            <p:nvPr>
              <p:custDataLst>
                <p:tags r:id="rId8"/>
              </p:custDataLst>
            </p:nvPr>
          </p:nvSpPr>
          <p:spPr>
            <a:xfrm>
              <a:off x="14352" y="3923"/>
              <a:ext cx="1042" cy="3258"/>
            </a:xfrm>
            <a:prstGeom prst="rect">
              <a:avLst/>
            </a:prstGeom>
            <a:blipFill dpi="0" rotWithShape="0">
              <a:blip r:embed="rId3"/>
              <a:srcRect/>
              <a:stretch>
                <a:fillRect l="-620000" r="-196000" b="-57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2" name="PA-矩形 13"/>
            <p:cNvSpPr/>
            <p:nvPr>
              <p:custDataLst>
                <p:tags r:id="rId9"/>
              </p:custDataLst>
            </p:nvPr>
          </p:nvSpPr>
          <p:spPr>
            <a:xfrm>
              <a:off x="14352" y="7235"/>
              <a:ext cx="1042" cy="1103"/>
            </a:xfrm>
            <a:prstGeom prst="rect">
              <a:avLst/>
            </a:prstGeom>
            <a:blipFill dpi="0" rotWithShape="0">
              <a:blip r:embed="rId3"/>
              <a:srcRect/>
              <a:stretch>
                <a:fillRect l="-620000" t="-300000" r="-196000" b="-6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3" name="PA-矩形 14"/>
            <p:cNvSpPr/>
            <p:nvPr>
              <p:custDataLst>
                <p:tags r:id="rId10"/>
              </p:custDataLst>
            </p:nvPr>
          </p:nvSpPr>
          <p:spPr>
            <a:xfrm>
              <a:off x="15454" y="5785"/>
              <a:ext cx="723" cy="3258"/>
            </a:xfrm>
            <a:prstGeom prst="rect">
              <a:avLst/>
            </a:prstGeom>
            <a:blipFill dpi="0" rotWithShape="0">
              <a:blip r:embed="rId3"/>
              <a:srcRect/>
              <a:stretch>
                <a:fillRect l="-1046000" t="-57000" r="-17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155" name="图片 154" descr="G:\项目预答辩\logo.giflogo"/>
          <p:cNvPicPr>
            <a:picLocks noChangeAspect="1"/>
          </p:cNvPicPr>
          <p:nvPr/>
        </p:nvPicPr>
        <p:blipFill>
          <a:blip r:embed="rId11"/>
          <a:srcRect/>
          <a:stretch>
            <a:fillRect/>
          </a:stretch>
        </p:blipFill>
        <p:spPr>
          <a:xfrm>
            <a:off x="9888855" y="514350"/>
            <a:ext cx="1452245" cy="372110"/>
          </a:xfrm>
          <a:prstGeom prst="rect">
            <a:avLst/>
          </a:prstGeom>
        </p:spPr>
      </p:pic>
    </p:spTree>
    <p:custDataLst>
      <p:tags r:id="rId12"/>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PA" val="v5.2.2"/>
  <p:tag name="PICTUREFILLRANGE" val="c7dec0a4-66a2-44c5-9077-188730d4c1df"/>
  <p:tag name="KSO_WM_UNIT_VALUE" val="520*450"/>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4"/>
  <p:tag name="KSO_WM_UNIT_ID" val="crop20195012_1*ζ_h_d*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45.3"/>
  <p:tag name="KSO_WM_CREATIVE_CROP_SHAPE_TOP" val="372.3"/>
  <p:tag name="KSO_WM_CREATIVE_CROP_SHAPE_WIDTH" val="99.5"/>
  <p:tag name="KSO_WM_CREATIVE_CROP_SHAPE_HEIGHT" val="114.9"/>
</p:tagLst>
</file>

<file path=ppt/tags/tag101.xml><?xml version="1.0" encoding="utf-8"?>
<p:tagLst xmlns:p="http://schemas.openxmlformats.org/presentationml/2006/main">
  <p:tag name="PA" val="v5.2.2"/>
  <p:tag name="PICTUREFILLRANGE" val="c7dec0a4-66a2-44c5-9077-188730d4c1df"/>
  <p:tag name="KSO_WM_UNIT_VALUE" val="648*561"/>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5"/>
  <p:tag name="KSO_WM_UNIT_ID" val="crop20195012_1*ζ_h_d*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48.3"/>
  <p:tag name="KSO_WM_CREATIVE_CROP_SHAPE_TOP" val="203.1"/>
  <p:tag name="KSO_WM_CREATIVE_CROP_SHAPE_WIDTH" val="124.05"/>
  <p:tag name="KSO_WM_CREATIVE_CROP_SHAPE_HEIGHT" val="143.2"/>
</p:tagLst>
</file>

<file path=ppt/tags/tag102.xml><?xml version="1.0" encoding="utf-8"?>
<p:tagLst xmlns:p="http://schemas.openxmlformats.org/presentationml/2006/main">
  <p:tag name="PA" val="v5.2.2"/>
  <p:tag name="PICTUREFILLRANGE" val="c7dec0a4-66a2-44c5-9077-188730d4c1df"/>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7"/>
  <p:tag name="KSO_WM_UNIT_ID" val="crop20195012_1*ζ_h_d*1_1_7"/>
  <p:tag name="KSO_WM_TEMPLATE_CATEGORY" val="crop"/>
  <p:tag name="KSO_WM_TEMPLATE_INDEX" val="20195012"/>
  <p:tag name="KSO_WM_UNIT_LAYERLEVEL" val="1_1_1"/>
  <p:tag name="KSO_WM_TAG_VERSION" val="1.0"/>
  <p:tag name="KSO_WM_BEAUTIFY_FLAG" val="#wm#"/>
  <p:tag name="KSO_WM_UNIT_VALUE" val="550*690"/>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57.8"/>
  <p:tag name="KSO_WM_CREATIVE_CROP_SHAPE_TOP" val="99.8"/>
  <p:tag name="KSO_WM_CREATIVE_CROP_SHAPE_WIDTH" val="152.55"/>
  <p:tag name="KSO_WM_CREATIVE_CROP_SHAPE_HEIGHT" val="121.5"/>
</p:tagLst>
</file>

<file path=ppt/tags/tag103.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6"/>
  <p:tag name="KSO_WM_UNIT_ID" val="crop20195012_1*ζ_h_i*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325.55"/>
  <p:tag name="KSO_WM_CREATIVE_CROP_SHAPE_TOP" val="100.15"/>
  <p:tag name="KSO_WM_CREATIVE_CROP_SHAPE_WIDTH" val="55"/>
  <p:tag name="KSO_WM_CREATIVE_CROP_SHAPE_HEIGHT" val="61.75"/>
</p:tagLst>
</file>

<file path=ppt/tags/tag104.xml><?xml version="1.0" encoding="utf-8"?>
<p:tagLst xmlns:p="http://schemas.openxmlformats.org/presentationml/2006/main">
  <p:tag name="PA" val="v5.2.2"/>
  <p:tag name="PICTUREFILLRANGE" val="c7dec0a4-66a2-44c5-9077-188730d4c1df"/>
  <p:tag name="KSO_WM_UNIT_VALUE" val="214*598"/>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6"/>
  <p:tag name="KSO_WM_UNIT_ID" val="crop20195012_1*ζ_h_d*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48.4"/>
  <p:tag name="KSO_WM_CREATIVE_CROP_SHAPE_TOP" val="100.05"/>
  <p:tag name="KSO_WM_CREATIVE_CROP_SHAPE_WIDTH" val="132.15"/>
  <p:tag name="KSO_WM_CREATIVE_CROP_SHAPE_HEIGHT" val="47.4"/>
</p:tagLst>
</file>

<file path=ppt/tags/tag105.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5"/>
  <p:tag name="KSO_WM_UNIT_ID" val="crop20195012_1*ζ_h_i*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74.3"/>
  <p:tag name="KSO_WM_CREATIVE_CROP_SHAPE_TOP" val="102.25"/>
  <p:tag name="KSO_WM_CREATIVE_CROP_SHAPE_WIDTH" val="128.8"/>
  <p:tag name="KSO_WM_CREATIVE_CROP_SHAPE_HEIGHT" val="148.75"/>
</p:tagLst>
</file>

<file path=ppt/tags/tag106.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
  <p:tag name="KSO_WM_UNIT_ID" val="crop20195012_1*ζ_h_i*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54.5"/>
  <p:tag name="KSO_WM_CREATIVE_CROP_SHAPE_TOP" val="140.35"/>
  <p:tag name="KSO_WM_CREATIVE_CROP_SHAPE_WIDTH" val="109.6"/>
  <p:tag name="KSO_WM_CREATIVE_CROP_SHAPE_HEIGHT" val="126.55"/>
</p:tagLst>
</file>

<file path=ppt/tags/tag107.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4"/>
  <p:tag name="KSO_WM_UNIT_ID" val="crop20195012_1*ζ_h_i*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47.6"/>
  <p:tag name="KSO_WM_CREATIVE_CROP_SHAPE_TOP" val="99.8"/>
  <p:tag name="KSO_WM_CREATIVE_CROP_SHAPE_WIDTH" val="66.35"/>
  <p:tag name="KSO_WM_CREATIVE_CROP_SHAPE_HEIGHT" val="41.75"/>
</p:tagLst>
</file>

<file path=ppt/tags/tag108.xml><?xml version="1.0" encoding="utf-8"?>
<p:tagLst xmlns:p="http://schemas.openxmlformats.org/presentationml/2006/main">
  <p:tag name="KSO_WM_BEAUTIFY_FLAG" val="#wm#"/>
  <p:tag name="KSO_WM_TEMPLATE_CATEGORY" val="custom"/>
  <p:tag name="KSO_WM_TEMPLATE_INDEX" val="20187308"/>
</p:tagLst>
</file>

<file path=ppt/tags/tag109.xml><?xml version="1.0" encoding="utf-8"?>
<p:tagLst xmlns:p="http://schemas.openxmlformats.org/presentationml/2006/main">
  <p:tag name="KSO_WM_BEAUTIFY_FLAG" val="#wm#"/>
  <p:tag name="KSO_WM_TEMPLATE_CATEGORY" val="custom"/>
  <p:tag name="KSO_WM_TEMPLATE_INDEX" val="20187308"/>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BEAUTIFY_FLAG" val="#wm#"/>
  <p:tag name="KSO_WM_TEMPLATE_CATEGORY" val="custom"/>
  <p:tag name="KSO_WM_TEMPLATE_INDEX" val="20187308"/>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2_1*i*1"/>
  <p:tag name="KSO_WM_TEMPLATE_CATEGORY" val="crop"/>
  <p:tag name="KSO_WM_TEMPLATE_INDEX" val="20195012"/>
  <p:tag name="KSO_WM_UNIT_LAYERLEVEL" val="1"/>
  <p:tag name="KSO_WM_TAG_VERSION" val="1.0"/>
  <p:tag name="KSO_WM_BEAUTIFY_FLAG" val="#wm#"/>
</p:tagLst>
</file>

<file path=ppt/tags/tag112.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7"/>
  <p:tag name="KSO_WM_UNIT_ID" val="crop20195012_1*ζ_h_i*1_1_7"/>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68.3"/>
  <p:tag name="KSO_WM_CREATIVE_CROP_SHAPE_TOP" val="99.8"/>
  <p:tag name="KSO_WM_CREATIVE_CROP_SHAPE_WIDTH" val="93.15"/>
  <p:tag name="KSO_WM_CREATIVE_CROP_SHAPE_HEIGHT" val="26.9"/>
</p:tagLst>
</file>

<file path=ppt/tags/tag113.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1"/>
  <p:tag name="KSO_WM_UNIT_ID" val="crop20195012_1*ζ_h_i*1_1_1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92.35"/>
  <p:tag name="KSO_WM_CREATIVE_CROP_SHAPE_TOP" val="99.8"/>
  <p:tag name="KSO_WM_CREATIVE_CROP_SHAPE_WIDTH" val="152.55"/>
  <p:tag name="KSO_WM_CREATIVE_CROP_SHAPE_HEIGHT" val="91.4"/>
</p:tagLst>
</file>

<file path=ppt/tags/tag114.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8"/>
  <p:tag name="KSO_WM_UNIT_ID" val="crop20195012_1*ζ_h_i*1_1_8"/>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48.3"/>
  <p:tag name="KSO_WM_CREATIVE_CROP_SHAPE_TOP" val="99.95"/>
  <p:tag name="KSO_WM_CREATIVE_CROP_SHAPE_WIDTH" val="109.6"/>
  <p:tag name="KSO_WM_CREATIVE_CROP_SHAPE_HEIGHT" val="34.1"/>
</p:tagLst>
</file>

<file path=ppt/tags/tag115.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2"/>
  <p:tag name="KSO_WM_UNIT_ID" val="crop20195012_1*ζ_h_i*1_1_1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97.2"/>
  <p:tag name="KSO_WM_CREATIVE_CROP_SHAPE_TOP" val="335.2"/>
  <p:tag name="KSO_WM_CREATIVE_CROP_SHAPE_WIDTH" val="102.35"/>
  <p:tag name="KSO_WM_CREATIVE_CROP_SHAPE_HEIGHT" val="118.2"/>
</p:tagLst>
</file>

<file path=ppt/tags/tag116.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0"/>
  <p:tag name="KSO_WM_UNIT_ID" val="crop20195012_1*ζ_h_i*1_1_10"/>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95.6"/>
  <p:tag name="KSO_WM_CREATIVE_CROP_SHAPE_TOP" val="403.7"/>
  <p:tag name="KSO_WM_CREATIVE_CROP_SHAPE_WIDTH" val="78.85"/>
  <p:tag name="KSO_WM_CREATIVE_CROP_SHAPE_HEIGHT" val="91.05"/>
</p:tagLst>
</file>

<file path=ppt/tags/tag117.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9"/>
  <p:tag name="KSO_WM_UNIT_ID" val="crop20195012_1*ζ_h_i*1_1_9"/>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73.35"/>
  <p:tag name="KSO_WM_CREATIVE_CROP_SHAPE_TOP" val="251"/>
  <p:tag name="KSO_WM_CREATIVE_CROP_SHAPE_WIDTH" val="96.05"/>
  <p:tag name="KSO_WM_CREATIVE_CROP_SHAPE_HEIGHT" val="110.95"/>
</p:tagLst>
</file>

<file path=ppt/tags/tag118.xml><?xml version="1.0" encoding="utf-8"?>
<p:tagLst xmlns:p="http://schemas.openxmlformats.org/presentationml/2006/main">
  <p:tag name="PA" val="v5.2.2"/>
  <p:tag name="PICTUREFILLRANGE" val="c7dec0a4-66a2-44c5-9077-188730d4c1df"/>
  <p:tag name="KSO_WM_UNIT_VALUE" val="584*506"/>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1"/>
  <p:tag name="KSO_WM_UNIT_ID" val="crop20195012_1*ζ_h_d*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12.7"/>
  <p:tag name="KSO_WM_CREATIVE_CROP_SHAPE_TOP" val="247.5"/>
  <p:tag name="KSO_WM_CREATIVE_CROP_SHAPE_WIDTH" val="111.85"/>
  <p:tag name="KSO_WM_CREATIVE_CROP_SHAPE_HEIGHT" val="129.15"/>
</p:tagLst>
</file>

<file path=ppt/tags/tag119.xml><?xml version="1.0" encoding="utf-8"?>
<p:tagLst xmlns:p="http://schemas.openxmlformats.org/presentationml/2006/main">
  <p:tag name="PA" val="v5.2.2"/>
  <p:tag name="PICTUREFILLRANGE" val="c7dec0a4-66a2-44c5-9077-188730d4c1df"/>
  <p:tag name="KSO_WM_UNIT_VALUE" val="721*625"/>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2"/>
  <p:tag name="KSO_WM_UNIT_ID" val="crop20195012_1*ζ_h_d*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68.6"/>
  <p:tag name="KSO_WM_CREATIVE_CROP_SHAPE_TOP" val="115.3"/>
  <p:tag name="KSO_WM_CREATIVE_CROP_SHAPE_WIDTH" val="138.1"/>
  <p:tag name="KSO_WM_CREATIVE_CROP_SHAPE_HEIGHT" val="159.45"/>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PA" val="v5.2.2"/>
  <p:tag name="PICTUREFILLRANGE" val="c7dec0a4-66a2-44c5-9077-188730d4c1df"/>
  <p:tag name="KSO_WM_UNIT_VALUE" val="513*445"/>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3"/>
  <p:tag name="KSO_WM_UNIT_ID" val="crop20195012_1*ζ_h_d*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32.4"/>
  <p:tag name="KSO_WM_CREATIVE_CROP_SHAPE_TOP" val="297.95"/>
  <p:tag name="KSO_WM_CREATIVE_CROP_SHAPE_WIDTH" val="98.25"/>
  <p:tag name="KSO_WM_CREATIVE_CROP_SHAPE_HEIGHT" val="113.4"/>
</p:tagLst>
</file>

<file path=ppt/tags/tag121.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3"/>
  <p:tag name="KSO_WM_UNIT_ID" val="crop20195012_1*ζ_h_i*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62.45"/>
  <p:tag name="KSO_WM_CREATIVE_CROP_SHAPE_TOP" val="169.4"/>
  <p:tag name="KSO_WM_CREATIVE_CROP_SHAPE_WIDTH" val="81.9"/>
  <p:tag name="KSO_WM_CREATIVE_CROP_SHAPE_HEIGHT" val="94.6"/>
</p:tagLst>
</file>

<file path=ppt/tags/tag122.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2"/>
  <p:tag name="KSO_WM_UNIT_ID" val="crop20195012_1*ζ_h_i*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89.7"/>
  <p:tag name="KSO_WM_CREATIVE_CROP_SHAPE_TOP" val="106.15"/>
  <p:tag name="KSO_WM_CREATIVE_CROP_SHAPE_WIDTH" val="81.9"/>
  <p:tag name="KSO_WM_CREATIVE_CROP_SHAPE_HEIGHT" val="94.6"/>
</p:tagLst>
</file>

<file path=ppt/tags/tag123.xml><?xml version="1.0" encoding="utf-8"?>
<p:tagLst xmlns:p="http://schemas.openxmlformats.org/presentationml/2006/main">
  <p:tag name="PA" val="v5.2.2"/>
  <p:tag name="PICTUREFILLRANGE" val="c7dec0a4-66a2-44c5-9077-188730d4c1df"/>
  <p:tag name="KSO_WM_UNIT_VALUE" val="520*450"/>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4"/>
  <p:tag name="KSO_WM_UNIT_ID" val="crop20195012_1*ζ_h_d*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45.3"/>
  <p:tag name="KSO_WM_CREATIVE_CROP_SHAPE_TOP" val="372.3"/>
  <p:tag name="KSO_WM_CREATIVE_CROP_SHAPE_WIDTH" val="99.5"/>
  <p:tag name="KSO_WM_CREATIVE_CROP_SHAPE_HEIGHT" val="114.9"/>
</p:tagLst>
</file>

<file path=ppt/tags/tag124.xml><?xml version="1.0" encoding="utf-8"?>
<p:tagLst xmlns:p="http://schemas.openxmlformats.org/presentationml/2006/main">
  <p:tag name="PA" val="v5.2.2"/>
  <p:tag name="PICTUREFILLRANGE" val="c7dec0a4-66a2-44c5-9077-188730d4c1df"/>
  <p:tag name="KSO_WM_UNIT_VALUE" val="648*561"/>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5"/>
  <p:tag name="KSO_WM_UNIT_ID" val="crop20195012_1*ζ_h_d*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48.3"/>
  <p:tag name="KSO_WM_CREATIVE_CROP_SHAPE_TOP" val="203.1"/>
  <p:tag name="KSO_WM_CREATIVE_CROP_SHAPE_WIDTH" val="124.05"/>
  <p:tag name="KSO_WM_CREATIVE_CROP_SHAPE_HEIGHT" val="143.2"/>
</p:tagLst>
</file>

<file path=ppt/tags/tag125.xml><?xml version="1.0" encoding="utf-8"?>
<p:tagLst xmlns:p="http://schemas.openxmlformats.org/presentationml/2006/main">
  <p:tag name="PA" val="v5.2.2"/>
  <p:tag name="PICTUREFILLRANGE" val="c7dec0a4-66a2-44c5-9077-188730d4c1df"/>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7"/>
  <p:tag name="KSO_WM_UNIT_ID" val="crop20195012_1*ζ_h_d*1_1_7"/>
  <p:tag name="KSO_WM_TEMPLATE_CATEGORY" val="crop"/>
  <p:tag name="KSO_WM_TEMPLATE_INDEX" val="20195012"/>
  <p:tag name="KSO_WM_UNIT_LAYERLEVEL" val="1_1_1"/>
  <p:tag name="KSO_WM_TAG_VERSION" val="1.0"/>
  <p:tag name="KSO_WM_BEAUTIFY_FLAG" val="#wm#"/>
  <p:tag name="KSO_WM_UNIT_VALUE" val="550*690"/>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57.8"/>
  <p:tag name="KSO_WM_CREATIVE_CROP_SHAPE_TOP" val="99.8"/>
  <p:tag name="KSO_WM_CREATIVE_CROP_SHAPE_WIDTH" val="152.55"/>
  <p:tag name="KSO_WM_CREATIVE_CROP_SHAPE_HEIGHT" val="121.5"/>
</p:tagLst>
</file>

<file path=ppt/tags/tag126.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6"/>
  <p:tag name="KSO_WM_UNIT_ID" val="crop20195012_1*ζ_h_i*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325.55"/>
  <p:tag name="KSO_WM_CREATIVE_CROP_SHAPE_TOP" val="100.15"/>
  <p:tag name="KSO_WM_CREATIVE_CROP_SHAPE_WIDTH" val="55"/>
  <p:tag name="KSO_WM_CREATIVE_CROP_SHAPE_HEIGHT" val="61.75"/>
</p:tagLst>
</file>

<file path=ppt/tags/tag127.xml><?xml version="1.0" encoding="utf-8"?>
<p:tagLst xmlns:p="http://schemas.openxmlformats.org/presentationml/2006/main">
  <p:tag name="PA" val="v5.2.2"/>
  <p:tag name="PICTUREFILLRANGE" val="c7dec0a4-66a2-44c5-9077-188730d4c1df"/>
  <p:tag name="KSO_WM_UNIT_VALUE" val="214*598"/>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6"/>
  <p:tag name="KSO_WM_UNIT_ID" val="crop20195012_1*ζ_h_d*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48.4"/>
  <p:tag name="KSO_WM_CREATIVE_CROP_SHAPE_TOP" val="100.05"/>
  <p:tag name="KSO_WM_CREATIVE_CROP_SHAPE_WIDTH" val="132.15"/>
  <p:tag name="KSO_WM_CREATIVE_CROP_SHAPE_HEIGHT" val="47.4"/>
</p:tagLst>
</file>

<file path=ppt/tags/tag128.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5"/>
  <p:tag name="KSO_WM_UNIT_ID" val="crop20195012_1*ζ_h_i*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74.3"/>
  <p:tag name="KSO_WM_CREATIVE_CROP_SHAPE_TOP" val="102.25"/>
  <p:tag name="KSO_WM_CREATIVE_CROP_SHAPE_WIDTH" val="128.8"/>
  <p:tag name="KSO_WM_CREATIVE_CROP_SHAPE_HEIGHT" val="148.75"/>
</p:tagLst>
</file>

<file path=ppt/tags/tag129.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
  <p:tag name="KSO_WM_UNIT_ID" val="crop20195012_1*ζ_h_i*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54.5"/>
  <p:tag name="KSO_WM_CREATIVE_CROP_SHAPE_TOP" val="140.35"/>
  <p:tag name="KSO_WM_CREATIVE_CROP_SHAPE_WIDTH" val="109.6"/>
  <p:tag name="KSO_WM_CREATIVE_CROP_SHAPE_HEIGHT" val="126.55"/>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4"/>
  <p:tag name="KSO_WM_UNIT_ID" val="crop20195012_1*ζ_h_i*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47.6"/>
  <p:tag name="KSO_WM_CREATIVE_CROP_SHAPE_TOP" val="99.8"/>
  <p:tag name="KSO_WM_CREATIVE_CROP_SHAPE_WIDTH" val="66.35"/>
  <p:tag name="KSO_WM_CREATIVE_CROP_SHAPE_HEIGHT" val="41.75"/>
</p:tagLst>
</file>

<file path=ppt/tags/tag131.xml><?xml version="1.0" encoding="utf-8"?>
<p:tagLst xmlns:p="http://schemas.openxmlformats.org/presentationml/2006/main">
  <p:tag name="KSO_WM_BEAUTIFY_FLAG" val="#wm#"/>
  <p:tag name="KSO_WM_TEMPLATE_CATEGORY" val="custom"/>
  <p:tag name="KSO_WM_TEMPLATE_INDEX" val="20187308"/>
</p:tagLst>
</file>

<file path=ppt/tags/tag132.xml><?xml version="1.0" encoding="utf-8"?>
<p:tagLst xmlns:p="http://schemas.openxmlformats.org/presentationml/2006/main">
  <p:tag name="KSO_WM_BEAUTIFY_FLAG" val="#wm#"/>
  <p:tag name="KSO_WM_TEMPLATE_CATEGORY" val="custom"/>
  <p:tag name="KSO_WM_TEMPLATE_INDEX" val="20187308"/>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ID" val="crop20194954_1*i*1"/>
  <p:tag name="KSO_WM_TEMPLATE_CATEGORY" val="crop"/>
  <p:tag name="KSO_WM_TEMPLATE_INDEX" val="20194954"/>
  <p:tag name="KSO_WM_UNIT_LAYERLEVEL" val="1"/>
  <p:tag name="KSO_WM_TAG_VERSION" val="1.0"/>
  <p:tag name="KSO_WM_BEAUTIFY_FLAG" val="#wm#"/>
  <p:tag name="KSO_WM_UNIT_TYPE" val="i"/>
  <p:tag name="KSO_WM_UNIT_INDEX" val="1"/>
</p:tagLst>
</file>

<file path=ppt/tags/tag134.xml><?xml version="1.0" encoding="utf-8"?>
<p:tagLst xmlns:p="http://schemas.openxmlformats.org/presentationml/2006/main">
  <p:tag name="PA" val="v5.2.2"/>
  <p:tag name="KSO_WM_UNIT_VALUE" val="1096*243"/>
  <p:tag name="KSO_WM_UNIT_HIGHLIGHT" val="0"/>
  <p:tag name="KSO_WM_UNIT_COMPATIBLE" val="0"/>
  <p:tag name="KSO_WM_UNIT_DIAGRAM_ISNUMVISUAL" val="0"/>
  <p:tag name="KSO_WM_UNIT_DIAGRAM_ISREFERUNIT" val="0"/>
  <p:tag name="KSO_WM_DIAGRAM_GROUP_CODE" val="1520032494"/>
  <p:tag name="KSO_WM_UNIT_TYPE" val="ζ_h_d"/>
  <p:tag name="KSO_WM_UNIT_INDEX" val="1_1_1"/>
  <p:tag name="KSO_WM_UNIT_ID" val="crop20194954_1*ζ_h_d*1_1_1"/>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KSO_WM_CREATIVE_CROP_ORG_LEFT" val="448.4"/>
  <p:tag name="KSO_WM_CREATIVE_CROP_ORG_TOP" val="196.15"/>
  <p:tag name="KSO_WM_CREATIVE_CROP_ORG_WIDTH" val="369.65"/>
  <p:tag name="KSO_WM_CREATIVE_CROP_ORG_HEIGHT" val="256"/>
  <p:tag name="KSO_WM_CREATIVE_CROP_SHAPE_LEFT" val="457.6"/>
  <p:tag name="KSO_WM_CREATIVE_CROP_SHAPE_TOP" val="231.75"/>
  <p:tag name="KSO_WM_CREATIVE_CROP_SHAPE_WIDTH" val="36.15"/>
  <p:tag name="KSO_WM_CREATIVE_CROP_SHAPE_HEIGHT" val="162.9"/>
  <p:tag name="KSO_WM_BLIP_RECT_LEFT" val="-174"/>
  <p:tag name="KSO_WM_BLIP_RECT_RIGHT" val="-1046"/>
  <p:tag name="KSO_WM_BLIP_RECT_TOP" val="-22"/>
  <p:tag name="KSO_WM_BLIP_RECT_BOTTOM" val="-35"/>
</p:tagLst>
</file>

<file path=ppt/tags/tag135.xml><?xml version="1.0" encoding="utf-8"?>
<p:tagLst xmlns:p="http://schemas.openxmlformats.org/presentationml/2006/main">
  <p:tag name="PA" val="v5.2.2"/>
  <p:tag name="KSO_WM_UNIT_VALUE" val="1336*351"/>
  <p:tag name="KSO_WM_UNIT_HIGHLIGHT" val="0"/>
  <p:tag name="KSO_WM_UNIT_COMPATIBLE" val="0"/>
  <p:tag name="KSO_WM_UNIT_DIAGRAM_ISNUMVISUAL" val="0"/>
  <p:tag name="KSO_WM_UNIT_DIAGRAM_ISREFERUNIT" val="0"/>
  <p:tag name="KSO_WM_DIAGRAM_GROUP_CODE" val="1520032494"/>
  <p:tag name="KSO_WM_UNIT_TYPE" val="ζ_h_d"/>
  <p:tag name="KSO_WM_UNIT_INDEX" val="1_1_2"/>
  <p:tag name="KSO_WM_UNIT_ID" val="crop20194954_1*ζ_h_d*1_1_2"/>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KSO_WM_CREATIVE_CROP_ORG_LEFT" val="448.4"/>
  <p:tag name="KSO_WM_CREATIVE_CROP_ORG_TOP" val="196.15"/>
  <p:tag name="KSO_WM_CREATIVE_CROP_ORG_WIDTH" val="369.65"/>
  <p:tag name="KSO_WM_CREATIVE_CROP_ORG_HEIGHT" val="256"/>
  <p:tag name="KSO_WM_CREATIVE_CROP_SHAPE_LEFT" val="496.75"/>
  <p:tag name="KSO_WM_CREATIVE_CROP_SHAPE_TOP" val="253.7"/>
  <p:tag name="KSO_WM_CREATIVE_CROP_SHAPE_WIDTH" val="52.1"/>
  <p:tag name="KSO_WM_CREATIVE_CROP_SHAPE_HEIGHT" val="198.45"/>
  <p:tag name="KSO_WM_BLIP_RECT_LEFT" val="-196"/>
  <p:tag name="KSO_WM_BLIP_RECT_RIGHT" val="-620"/>
  <p:tag name="KSO_WM_BLIP_RECT_TOP" val="-29"/>
  <p:tag name="KSO_WM_BLIP_RECT_BOTTOM" val="0"/>
</p:tagLst>
</file>

<file path=ppt/tags/tag136.xml><?xml version="1.0" encoding="utf-8"?>
<p:tagLst xmlns:p="http://schemas.openxmlformats.org/presentationml/2006/main">
  <p:tag name="PA" val="v5.2.2"/>
  <p:tag name="KSO_WM_UNIT_VALUE" val="301*293"/>
  <p:tag name="KSO_WM_UNIT_HIGHLIGHT" val="0"/>
  <p:tag name="KSO_WM_UNIT_COMPATIBLE" val="0"/>
  <p:tag name="KSO_WM_UNIT_DIAGRAM_ISNUMVISUAL" val="0"/>
  <p:tag name="KSO_WM_UNIT_DIAGRAM_ISREFERUNIT" val="0"/>
  <p:tag name="KSO_WM_DIAGRAM_GROUP_CODE" val="1520032494"/>
  <p:tag name="KSO_WM_UNIT_TYPE" val="ζ_h_d"/>
  <p:tag name="KSO_WM_UNIT_INDEX" val="1_1_3"/>
  <p:tag name="KSO_WM_UNIT_ID" val="crop20194954_1*ζ_h_d*1_1_3"/>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KSO_WM_CREATIVE_CROP_ORG_LEFT" val="448.4"/>
  <p:tag name="KSO_WM_CREATIVE_CROP_ORG_TOP" val="196.15"/>
  <p:tag name="KSO_WM_CREATIVE_CROP_ORG_WIDTH" val="369.65"/>
  <p:tag name="KSO_WM_CREATIVE_CROP_ORG_HEIGHT" val="256"/>
  <p:tag name="KSO_WM_CREATIVE_CROP_SHAPE_LEFT" val="551.85"/>
  <p:tag name="KSO_WM_CREATIVE_CROP_SHAPE_TOP" val="201.5"/>
  <p:tag name="KSO_WM_CREATIVE_CROP_SHAPE_WIDTH" val="43.55"/>
  <p:tag name="KSO_WM_CREATIVE_CROP_SHAPE_HEIGHT" val="44.7"/>
  <p:tag name="KSO_WM_BLIP_RECT_LEFT" val="-361"/>
  <p:tag name="KSO_WM_BLIP_RECT_RIGHT" val="-635"/>
  <p:tag name="KSO_WM_BLIP_RECT_TOP" val="-12"/>
  <p:tag name="KSO_WM_BLIP_RECT_BOTTOM" val="-461"/>
</p:tagLst>
</file>

<file path=ppt/tags/tag137.xml><?xml version="1.0" encoding="utf-8"?>
<p:tagLst xmlns:p="http://schemas.openxmlformats.org/presentationml/2006/main">
  <p:tag name="PA" val="v5.2.2"/>
  <p:tag name="KSO_WM_UNIT_VALUE" val="1096*1095"/>
  <p:tag name="KSO_WM_UNIT_HIGHLIGHT" val="0"/>
  <p:tag name="KSO_WM_UNIT_COMPATIBLE" val="0"/>
  <p:tag name="KSO_WM_UNIT_DIAGRAM_ISNUMVISUAL" val="0"/>
  <p:tag name="KSO_WM_UNIT_DIAGRAM_ISREFERUNIT" val="0"/>
  <p:tag name="KSO_WM_DIAGRAM_GROUP_CODE" val="1520032494"/>
  <p:tag name="KSO_WM_UNIT_TYPE" val="ζ_h_d"/>
  <p:tag name="KSO_WM_UNIT_INDEX" val="1_1_4"/>
  <p:tag name="KSO_WM_UNIT_ID" val="crop20194954_1*ζ_h_d*1_1_4"/>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KSO_WM_CREATIVE_CROP_ORG_LEFT" val="448.4"/>
  <p:tag name="KSO_WM_CREATIVE_CROP_ORG_TOP" val="196.15"/>
  <p:tag name="KSO_WM_CREATIVE_CROP_ORG_WIDTH" val="369.65"/>
  <p:tag name="KSO_WM_CREATIVE_CROP_ORG_HEIGHT" val="256"/>
  <p:tag name="KSO_WM_CREATIVE_CROP_SHAPE_LEFT" val="551.85"/>
  <p:tag name="KSO_WM_CREATIVE_CROP_SHAPE_TOP" val="248.9"/>
  <p:tag name="KSO_WM_CREATIVE_CROP_SHAPE_WIDTH" val="162.7"/>
  <p:tag name="KSO_WM_CREATIVE_CROP_SHAPE_HEIGHT" val="162.9"/>
  <p:tag name="KSO_WM_BLIP_RECT_LEFT" val="-97"/>
  <p:tag name="KSO_WM_BLIP_RECT_RIGHT" val="-97"/>
  <p:tag name="KSO_WM_BLIP_RECT_TOP" val="-32"/>
  <p:tag name="KSO_WM_BLIP_RECT_BOTTOM" val="-25"/>
</p:tagLst>
</file>

<file path=ppt/tags/tag138.xml><?xml version="1.0" encoding="utf-8"?>
<p:tagLst xmlns:p="http://schemas.openxmlformats.org/presentationml/2006/main">
  <p:tag name="PA" val="v5.2.2"/>
  <p:tag name="KSO_WM_UNIT_VALUE" val="126*1095"/>
  <p:tag name="KSO_WM_UNIT_HIGHLIGHT" val="0"/>
  <p:tag name="KSO_WM_UNIT_COMPATIBLE" val="0"/>
  <p:tag name="KSO_WM_UNIT_DIAGRAM_ISNUMVISUAL" val="0"/>
  <p:tag name="KSO_WM_UNIT_DIAGRAM_ISREFERUNIT" val="0"/>
  <p:tag name="KSO_WM_DIAGRAM_GROUP_CODE" val="1520032494"/>
  <p:tag name="KSO_WM_UNIT_TYPE" val="ζ_h_d"/>
  <p:tag name="KSO_WM_UNIT_INDEX" val="1_1_5"/>
  <p:tag name="KSO_WM_UNIT_ID" val="crop20194954_1*ζ_h_d*1_1_5"/>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KSO_WM_CREATIVE_CROP_ORG_LEFT" val="448.4"/>
  <p:tag name="KSO_WM_CREATIVE_CROP_ORG_TOP" val="196.15"/>
  <p:tag name="KSO_WM_CREATIVE_CROP_ORG_WIDTH" val="369.65"/>
  <p:tag name="KSO_WM_CREATIVE_CROP_ORG_HEIGHT" val="256"/>
  <p:tag name="KSO_WM_CREATIVE_CROP_SHAPE_LEFT" val="551.85"/>
  <p:tag name="KSO_WM_CREATIVE_CROP_SHAPE_TOP" val="414.5"/>
  <p:tag name="KSO_WM_CREATIVE_CROP_SHAPE_WIDTH" val="162.7"/>
  <p:tag name="KSO_WM_CREATIVE_CROP_SHAPE_HEIGHT" val="18.7"/>
  <p:tag name="KSO_WM_BLIP_RECT_LEFT" val="-97"/>
  <p:tag name="KSO_WM_BLIP_RECT_RIGHT" val="-97"/>
  <p:tag name="KSO_WM_BLIP_RECT_TOP" val="-1168"/>
  <p:tag name="KSO_WM_BLIP_RECT_BOTTOM" val="-101"/>
</p:tagLst>
</file>

<file path=ppt/tags/tag139.xml><?xml version="1.0" encoding="utf-8"?>
<p:tagLst xmlns:p="http://schemas.openxmlformats.org/presentationml/2006/main">
  <p:tag name="PA" val="v5.2.2"/>
  <p:tag name="KSO_WM_UNIT_VALUE" val="1096*351"/>
  <p:tag name="KSO_WM_UNIT_HIGHLIGHT" val="0"/>
  <p:tag name="KSO_WM_UNIT_COMPATIBLE" val="0"/>
  <p:tag name="KSO_WM_UNIT_DIAGRAM_ISNUMVISUAL" val="0"/>
  <p:tag name="KSO_WM_UNIT_DIAGRAM_ISREFERUNIT" val="0"/>
  <p:tag name="KSO_WM_DIAGRAM_GROUP_CODE" val="1520032494"/>
  <p:tag name="KSO_WM_UNIT_TYPE" val="ζ_h_d"/>
  <p:tag name="KSO_WM_UNIT_INDEX" val="1_1_6"/>
  <p:tag name="KSO_WM_UNIT_ID" val="crop20194954_1*ζ_h_d*1_1_6"/>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KSO_WM_CREATIVE_CROP_ORG_LEFT" val="448.4"/>
  <p:tag name="KSO_WM_CREATIVE_CROP_ORG_TOP" val="196.15"/>
  <p:tag name="KSO_WM_CREATIVE_CROP_ORG_WIDTH" val="369.65"/>
  <p:tag name="KSO_WM_CREATIVE_CROP_ORG_HEIGHT" val="256"/>
  <p:tag name="KSO_WM_CREATIVE_CROP_SHAPE_LEFT" val="717.6"/>
  <p:tag name="KSO_WM_CREATIVE_CROP_SHAPE_TOP" val="196.15"/>
  <p:tag name="KSO_WM_CREATIVE_CROP_SHAPE_WIDTH" val="52.1"/>
  <p:tag name="KSO_WM_CREATIVE_CROP_SHAPE_HEIGHT" val="162.9"/>
  <p:tag name="KSO_WM_BLIP_RECT_LEFT" val="-620"/>
  <p:tag name="KSO_WM_BLIP_RECT_RIGHT" val="-196"/>
  <p:tag name="KSO_WM_BLIP_RECT_TOP" val="0"/>
  <p:tag name="KSO_WM_BLIP_RECT_BOTTOM" val="-57"/>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PA" val="v5.2.2"/>
  <p:tag name="KSO_WM_UNIT_VALUE" val="371*351"/>
  <p:tag name="KSO_WM_UNIT_HIGHLIGHT" val="0"/>
  <p:tag name="KSO_WM_UNIT_COMPATIBLE" val="0"/>
  <p:tag name="KSO_WM_UNIT_DIAGRAM_ISNUMVISUAL" val="0"/>
  <p:tag name="KSO_WM_UNIT_DIAGRAM_ISREFERUNIT" val="0"/>
  <p:tag name="KSO_WM_DIAGRAM_GROUP_CODE" val="1520032494"/>
  <p:tag name="KSO_WM_UNIT_TYPE" val="ζ_h_d"/>
  <p:tag name="KSO_WM_UNIT_INDEX" val="1_1_7"/>
  <p:tag name="KSO_WM_UNIT_ID" val="crop20194954_1*ζ_h_d*1_1_7"/>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KSO_WM_CREATIVE_CROP_ORG_LEFT" val="448.4"/>
  <p:tag name="KSO_WM_CREATIVE_CROP_ORG_TOP" val="196.15"/>
  <p:tag name="KSO_WM_CREATIVE_CROP_ORG_WIDTH" val="369.65"/>
  <p:tag name="KSO_WM_CREATIVE_CROP_ORG_HEIGHT" val="256"/>
  <p:tag name="KSO_WM_CREATIVE_CROP_SHAPE_LEFT" val="717.6"/>
  <p:tag name="KSO_WM_CREATIVE_CROP_SHAPE_TOP" val="361.75"/>
  <p:tag name="KSO_WM_CREATIVE_CROP_SHAPE_WIDTH" val="52.1"/>
  <p:tag name="KSO_WM_CREATIVE_CROP_SHAPE_HEIGHT" val="55.15"/>
  <p:tag name="KSO_WM_BLIP_RECT_LEFT" val="-620"/>
  <p:tag name="KSO_WM_BLIP_RECT_RIGHT" val="-196"/>
  <p:tag name="KSO_WM_BLIP_RECT_TOP" val="-300"/>
  <p:tag name="KSO_WM_BLIP_RECT_BOTTOM" val="-64"/>
</p:tagLst>
</file>

<file path=ppt/tags/tag141.xml><?xml version="1.0" encoding="utf-8"?>
<p:tagLst xmlns:p="http://schemas.openxmlformats.org/presentationml/2006/main">
  <p:tag name="PA" val="v5.2.2"/>
  <p:tag name="KSO_WM_UNIT_VALUE" val="1096*243"/>
  <p:tag name="KSO_WM_UNIT_HIGHLIGHT" val="0"/>
  <p:tag name="KSO_WM_UNIT_COMPATIBLE" val="0"/>
  <p:tag name="KSO_WM_UNIT_DIAGRAM_ISNUMVISUAL" val="0"/>
  <p:tag name="KSO_WM_UNIT_DIAGRAM_ISREFERUNIT" val="0"/>
  <p:tag name="KSO_WM_DIAGRAM_GROUP_CODE" val="1520032494"/>
  <p:tag name="KSO_WM_UNIT_TYPE" val="ζ_h_d"/>
  <p:tag name="KSO_WM_UNIT_INDEX" val="1_1_8"/>
  <p:tag name="KSO_WM_UNIT_ID" val="crop20194954_1*ζ_h_d*1_1_8"/>
  <p:tag name="KSO_WM_TEMPLATE_CATEGORY" val="crop"/>
  <p:tag name="KSO_WM_TEMPLATE_INDEX" val="20194954"/>
  <p:tag name="KSO_WM_UNIT_LAYERLEVEL" val="1_1_1"/>
  <p:tag name="KSO_WM_TAG_VERSION" val="1.0"/>
  <p:tag name="KSO_WM_BEAUTIFY_FLAG" val="#wm#"/>
  <p:tag name="PICTUREFILLRANGE" val="b0003ab0-3613-48a1-a6be-c5a10607860a"/>
  <p:tag name="KSO_WM_UNIT_DIAGRAM_MODELTYPE" val="creativeCrop"/>
  <p:tag name="KSO_WM_CREATIVE_CROP_ORG_LEFT" val="448.4"/>
  <p:tag name="KSO_WM_CREATIVE_CROP_ORG_TOP" val="196.15"/>
  <p:tag name="KSO_WM_CREATIVE_CROP_ORG_WIDTH" val="369.65"/>
  <p:tag name="KSO_WM_CREATIVE_CROP_ORG_HEIGHT" val="256"/>
  <p:tag name="KSO_WM_CREATIVE_CROP_SHAPE_LEFT" val="772.7"/>
  <p:tag name="KSO_WM_CREATIVE_CROP_SHAPE_TOP" val="289.25"/>
  <p:tag name="KSO_WM_CREATIVE_CROP_SHAPE_WIDTH" val="36.15"/>
  <p:tag name="KSO_WM_CREATIVE_CROP_SHAPE_HEIGHT" val="162.9"/>
  <p:tag name="KSO_WM_BLIP_RECT_LEFT" val="-1046"/>
  <p:tag name="KSO_WM_BLIP_RECT_RIGHT" val="-174"/>
  <p:tag name="KSO_WM_BLIP_RECT_TOP" val="-57"/>
  <p:tag name="KSO_WM_BLIP_RECT_BOTTOM" val="0"/>
</p:tagLst>
</file>

<file path=ppt/tags/tag142.xml><?xml version="1.0" encoding="utf-8"?>
<p:tagLst xmlns:p="http://schemas.openxmlformats.org/presentationml/2006/main">
  <p:tag name="KSO_WM_BEAUTIFY_FLAG" val="#wm#"/>
  <p:tag name="KSO_WM_TEMPLATE_CATEGORY" val="custom"/>
  <p:tag name="KSO_WM_TEMPLATE_INDEX" val="20187308"/>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2_1*i*1"/>
  <p:tag name="KSO_WM_TEMPLATE_CATEGORY" val="crop"/>
  <p:tag name="KSO_WM_TEMPLATE_INDEX" val="20195012"/>
  <p:tag name="KSO_WM_UNIT_LAYERLEVEL" val="1"/>
  <p:tag name="KSO_WM_TAG_VERSION" val="1.0"/>
  <p:tag name="KSO_WM_BEAUTIFY_FLAG" val="#wm#"/>
</p:tagLst>
</file>

<file path=ppt/tags/tag144.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7"/>
  <p:tag name="KSO_WM_UNIT_ID" val="crop20195012_1*ζ_h_i*1_1_7"/>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27.25"/>
  <p:tag name="KSO_WM_CREATIVE_CROP_SHAPE_TOP" val="228"/>
  <p:tag name="KSO_WM_CREATIVE_CROP_SHAPE_WIDTH" val="46.55"/>
  <p:tag name="KSO_WM_CREATIVE_CROP_SHAPE_HEIGHT" val="13.45"/>
</p:tagLst>
</file>

<file path=ppt/tags/tag145.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11"/>
  <p:tag name="KSO_WM_UNIT_ID" val="crop20195012_1*ζ_h_i*1_1_1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39.3"/>
  <p:tag name="KSO_WM_CREATIVE_CROP_SHAPE_TOP" val="228"/>
  <p:tag name="KSO_WM_CREATIVE_CROP_SHAPE_WIDTH" val="76.3"/>
  <p:tag name="KSO_WM_CREATIVE_CROP_SHAPE_HEIGHT" val="45.7"/>
</p:tagLst>
</file>

<file path=ppt/tags/tag146.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8"/>
  <p:tag name="KSO_WM_UNIT_ID" val="crop20195012_1*ζ_h_i*1_1_8"/>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67.25"/>
  <p:tag name="KSO_WM_CREATIVE_CROP_SHAPE_TOP" val="228.1"/>
  <p:tag name="KSO_WM_CREATIVE_CROP_SHAPE_WIDTH" val="54.8"/>
  <p:tag name="KSO_WM_CREATIVE_CROP_SHAPE_HEIGHT" val="17.05"/>
</p:tagLst>
</file>

<file path=ppt/tags/tag147.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12"/>
  <p:tag name="KSO_WM_UNIT_ID" val="crop20195012_1*ζ_h_i*1_1_1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91.7"/>
  <p:tag name="KSO_WM_CREATIVE_CROP_SHAPE_TOP" val="345.75"/>
  <p:tag name="KSO_WM_CREATIVE_CROP_SHAPE_WIDTH" val="51.2"/>
  <p:tag name="KSO_WM_CREATIVE_CROP_SHAPE_HEIGHT" val="59.1"/>
</p:tagLst>
</file>

<file path=ppt/tags/tag148.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10"/>
  <p:tag name="KSO_WM_UNIT_ID" val="crop20195012_1*ζ_h_i*1_1_10"/>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90.9"/>
  <p:tag name="KSO_WM_CREATIVE_CROP_SHAPE_TOP" val="380"/>
  <p:tag name="KSO_WM_CREATIVE_CROP_SHAPE_WIDTH" val="39.4"/>
  <p:tag name="KSO_WM_CREATIVE_CROP_SHAPE_HEIGHT" val="45.55"/>
</p:tagLst>
</file>

<file path=ppt/tags/tag149.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9"/>
  <p:tag name="KSO_WM_UNIT_ID" val="crop20195012_1*ζ_h_i*1_1_9"/>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79.8"/>
  <p:tag name="KSO_WM_CREATIVE_CROP_SHAPE_TOP" val="303.65"/>
  <p:tag name="KSO_WM_CREATIVE_CROP_SHAPE_WIDTH" val="48.05"/>
  <p:tag name="KSO_WM_CREATIVE_CROP_SHAPE_HEIGHT" val="55.45"/>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p="http://schemas.openxmlformats.org/presentationml/2006/main">
  <p:tag name="PA" val="v5.2.2"/>
  <p:tag name="PICTUREFILLRANGE" val="c7dec0a4-66a2-44c5-9077-188730d4c1df"/>
  <p:tag name="KSO_WM_UNIT_VALUE" val="584*506"/>
  <p:tag name="KSO_WM_UNIT_HIGHLIGHT" val="0"/>
  <p:tag name="KSO_WM_UNIT_COMPATIBLE" val="0"/>
  <p:tag name="KSO_WM_UNIT_DIAGRAM_ISNUMVISUAL" val="0"/>
  <p:tag name="KSO_WM_UNIT_DIAGRAM_ISREFERUNIT" val="0"/>
  <p:tag name="KSO_WM_DIAGRAM_GROUP_CODE" val="1520032512"/>
  <p:tag name="KSO_WM_UNIT_TYPE" val="ζ_h_d"/>
  <p:tag name="KSO_WM_UNIT_INDEX" val="1_1_1"/>
  <p:tag name="KSO_WM_UNIT_ID" val="crop20195012_1*ζ_h_d*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49.45"/>
  <p:tag name="KSO_WM_CREATIVE_CROP_SHAPE_TOP" val="301.85"/>
  <p:tag name="KSO_WM_CREATIVE_CROP_SHAPE_WIDTH" val="55.95"/>
  <p:tag name="KSO_WM_CREATIVE_CROP_SHAPE_HEIGHT" val="64.6"/>
  <p:tag name="KSO_WM_BLIP_RECT_LEFT" val="-308"/>
  <p:tag name="KSO_WM_BLIP_RECT_RIGHT" val="-389"/>
  <p:tag name="KSO_WM_BLIP_RECT_TOP" val="-150"/>
  <p:tag name="KSO_WM_BLIP_RECT_BOTTOM" val="-121"/>
</p:tagLst>
</file>

<file path=ppt/tags/tag151.xml><?xml version="1.0" encoding="utf-8"?>
<p:tagLst xmlns:p="http://schemas.openxmlformats.org/presentationml/2006/main">
  <p:tag name="PA" val="v5.2.2"/>
  <p:tag name="PICTUREFILLRANGE" val="c7dec0a4-66a2-44c5-9077-188730d4c1df"/>
  <p:tag name="KSO_WM_UNIT_VALUE" val="721*625"/>
  <p:tag name="KSO_WM_UNIT_HIGHLIGHT" val="0"/>
  <p:tag name="KSO_WM_UNIT_COMPATIBLE" val="0"/>
  <p:tag name="KSO_WM_UNIT_DIAGRAM_ISNUMVISUAL" val="0"/>
  <p:tag name="KSO_WM_UNIT_DIAGRAM_ISREFERUNIT" val="0"/>
  <p:tag name="KSO_WM_DIAGRAM_GROUP_CODE" val="1520032512"/>
  <p:tag name="KSO_WM_UNIT_TYPE" val="ζ_h_d"/>
  <p:tag name="KSO_WM_UNIT_INDEX" val="1_1_2"/>
  <p:tag name="KSO_WM_UNIT_ID" val="crop20195012_1*ζ_h_d*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77.4"/>
  <p:tag name="KSO_WM_CREATIVE_CROP_SHAPE_TOP" val="235.75"/>
  <p:tag name="KSO_WM_CREATIVE_CROP_SHAPE_WIDTH" val="69.05"/>
  <p:tag name="KSO_WM_CREATIVE_CROP_SHAPE_HEIGHT" val="79.7"/>
  <p:tag name="KSO_WM_BLIP_RECT_LEFT" val="-290"/>
  <p:tag name="KSO_WM_BLIP_RECT_RIGHT" val="-256"/>
  <p:tag name="KSO_WM_BLIP_RECT_TOP" val="-38"/>
  <p:tag name="KSO_WM_BLIP_RECT_BOTTOM" val="-162"/>
</p:tagLst>
</file>

<file path=ppt/tags/tag152.xml><?xml version="1.0" encoding="utf-8"?>
<p:tagLst xmlns:p="http://schemas.openxmlformats.org/presentationml/2006/main">
  <p:tag name="PA" val="v5.2.2"/>
  <p:tag name="PICTUREFILLRANGE" val="c7dec0a4-66a2-44c5-9077-188730d4c1df"/>
  <p:tag name="KSO_WM_UNIT_VALUE" val="513*445"/>
  <p:tag name="KSO_WM_UNIT_HIGHLIGHT" val="0"/>
  <p:tag name="KSO_WM_UNIT_COMPATIBLE" val="0"/>
  <p:tag name="KSO_WM_UNIT_DIAGRAM_ISNUMVISUAL" val="0"/>
  <p:tag name="KSO_WM_UNIT_DIAGRAM_ISREFERUNIT" val="0"/>
  <p:tag name="KSO_WM_DIAGRAM_GROUP_CODE" val="1520032512"/>
  <p:tag name="KSO_WM_UNIT_TYPE" val="ζ_h_d"/>
  <p:tag name="KSO_WM_UNIT_INDEX" val="1_1_3"/>
  <p:tag name="KSO_WM_UNIT_ID" val="crop20195012_1*ζ_h_d*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709.3"/>
  <p:tag name="KSO_WM_CREATIVE_CROP_SHAPE_TOP" val="327.1"/>
  <p:tag name="KSO_WM_CREATIVE_CROP_SHAPE_WIDTH" val="49.1"/>
  <p:tag name="KSO_WM_CREATIVE_CROP_SHAPE_HEIGHT" val="56.7"/>
  <p:tag name="KSO_WM_BLIP_RECT_LEFT" val="-472"/>
  <p:tag name="KSO_WM_BLIP_RECT_RIGHT" val="-336"/>
  <p:tag name="KSO_WM_BLIP_RECT_TOP" val="-215"/>
  <p:tag name="KSO_WM_BLIP_RECT_BOTTOM" val="-107"/>
</p:tagLst>
</file>

<file path=ppt/tags/tag153.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3"/>
  <p:tag name="KSO_WM_UNIT_ID" val="crop20195012_1*ζ_h_i*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24.3"/>
  <p:tag name="KSO_WM_CREATIVE_CROP_SHAPE_TOP" val="262.8"/>
  <p:tag name="KSO_WM_CREATIVE_CROP_SHAPE_WIDTH" val="40.95"/>
  <p:tag name="KSO_WM_CREATIVE_CROP_SHAPE_HEIGHT" val="47.3"/>
</p:tagLst>
</file>

<file path=ppt/tags/tag154.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2"/>
  <p:tag name="KSO_WM_UNIT_ID" val="crop20195012_1*ζ_h_i*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737.95"/>
  <p:tag name="KSO_WM_CREATIVE_CROP_SHAPE_TOP" val="231.15"/>
  <p:tag name="KSO_WM_CREATIVE_CROP_SHAPE_WIDTH" val="40.95"/>
  <p:tag name="KSO_WM_CREATIVE_CROP_SHAPE_HEIGHT" val="47.3"/>
</p:tagLst>
</file>

<file path=ppt/tags/tag155.xml><?xml version="1.0" encoding="utf-8"?>
<p:tagLst xmlns:p="http://schemas.openxmlformats.org/presentationml/2006/main">
  <p:tag name="PA" val="v5.2.2"/>
  <p:tag name="PICTUREFILLRANGE" val="c7dec0a4-66a2-44c5-9077-188730d4c1df"/>
  <p:tag name="KSO_WM_UNIT_VALUE" val="520*450"/>
  <p:tag name="KSO_WM_UNIT_HIGHLIGHT" val="0"/>
  <p:tag name="KSO_WM_UNIT_COMPATIBLE" val="0"/>
  <p:tag name="KSO_WM_UNIT_DIAGRAM_ISNUMVISUAL" val="0"/>
  <p:tag name="KSO_WM_UNIT_DIAGRAM_ISREFERUNIT" val="0"/>
  <p:tag name="KSO_WM_DIAGRAM_GROUP_CODE" val="1520032512"/>
  <p:tag name="KSO_WM_UNIT_TYPE" val="ζ_h_d"/>
  <p:tag name="KSO_WM_UNIT_INDEX" val="1_1_4"/>
  <p:tag name="KSO_WM_UNIT_ID" val="crop20195012_1*ζ_h_d*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65.75"/>
  <p:tag name="KSO_WM_CREATIVE_CROP_SHAPE_TOP" val="364.25"/>
  <p:tag name="KSO_WM_CREATIVE_CROP_SHAPE_WIDTH" val="49.75"/>
  <p:tag name="KSO_WM_CREATIVE_CROP_SHAPE_HEIGHT" val="57.45"/>
  <p:tag name="KSO_WM_BLIP_RECT_LEFT" val="-379"/>
  <p:tag name="KSO_WM_BLIP_RECT_RIGHT" val="-418"/>
  <p:tag name="KSO_WM_BLIP_RECT_TOP" val="-277"/>
  <p:tag name="KSO_WM_BLIP_RECT_BOTTOM" val="-40"/>
</p:tagLst>
</file>

<file path=ppt/tags/tag156.xml><?xml version="1.0" encoding="utf-8"?>
<p:tagLst xmlns:p="http://schemas.openxmlformats.org/presentationml/2006/main">
  <p:tag name="PA" val="v5.2.2"/>
  <p:tag name="PICTUREFILLRANGE" val="c7dec0a4-66a2-44c5-9077-188730d4c1df"/>
  <p:tag name="KSO_WM_UNIT_VALUE" val="648*561"/>
  <p:tag name="KSO_WM_UNIT_HIGHLIGHT" val="0"/>
  <p:tag name="KSO_WM_UNIT_COMPATIBLE" val="0"/>
  <p:tag name="KSO_WM_UNIT_DIAGRAM_ISNUMVISUAL" val="0"/>
  <p:tag name="KSO_WM_UNIT_DIAGRAM_ISREFERUNIT" val="0"/>
  <p:tag name="KSO_WM_DIAGRAM_GROUP_CODE" val="1520032512"/>
  <p:tag name="KSO_WM_UNIT_TYPE" val="ζ_h_d"/>
  <p:tag name="KSO_WM_UNIT_INDEX" val="1_1_5"/>
  <p:tag name="KSO_WM_UNIT_ID" val="crop20195012_1*ζ_h_d*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17.25"/>
  <p:tag name="KSO_WM_CREATIVE_CROP_SHAPE_TOP" val="279.7"/>
  <p:tag name="KSO_WM_CREATIVE_CROP_SHAPE_WIDTH" val="62.05"/>
  <p:tag name="KSO_WM_CREATIVE_CROP_SHAPE_HEIGHT" val="71.6"/>
  <p:tag name="KSO_WM_BLIP_RECT_LEFT" val="-225"/>
  <p:tag name="KSO_WM_BLIP_RECT_RIGHT" val="-393"/>
  <p:tag name="KSO_WM_BLIP_RECT_TOP" val="-104"/>
  <p:tag name="KSO_WM_BLIP_RECT_BOTTOM" val="-130"/>
</p:tagLst>
</file>

<file path=ppt/tags/tag157.xml><?xml version="1.0" encoding="utf-8"?>
<p:tagLst xmlns:p="http://schemas.openxmlformats.org/presentationml/2006/main">
  <p:tag name="PA" val="v5.2.2"/>
  <p:tag name="PICTUREFILLRANGE" val="c7dec0a4-66a2-44c5-9077-188730d4c1df"/>
  <p:tag name="KSO_WM_UNIT_HIGHLIGHT" val="0"/>
  <p:tag name="KSO_WM_UNIT_COMPATIBLE" val="0"/>
  <p:tag name="KSO_WM_UNIT_DIAGRAM_ISNUMVISUAL" val="0"/>
  <p:tag name="KSO_WM_UNIT_DIAGRAM_ISREFERUNIT" val="0"/>
  <p:tag name="KSO_WM_DIAGRAM_GROUP_CODE" val="1520032512"/>
  <p:tag name="KSO_WM_UNIT_TYPE" val="ζ_h_d"/>
  <p:tag name="KSO_WM_UNIT_INDEX" val="1_1_7"/>
  <p:tag name="KSO_WM_UNIT_ID" val="crop20195012_1*ζ_h_d*1_1_7"/>
  <p:tag name="KSO_WM_TEMPLATE_CATEGORY" val="crop"/>
  <p:tag name="KSO_WM_TEMPLATE_INDEX" val="20195012"/>
  <p:tag name="KSO_WM_UNIT_LAYERLEVEL" val="1_1_1"/>
  <p:tag name="KSO_WM_TAG_VERSION" val="1.0"/>
  <p:tag name="KSO_WM_BEAUTIFY_FLAG" val="#wm#"/>
  <p:tag name="KSO_WM_UNIT_VALUE" val="550*690"/>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22"/>
  <p:tag name="KSO_WM_CREATIVE_CROP_SHAPE_TOP" val="228"/>
  <p:tag name="KSO_WM_CREATIVE_CROP_SHAPE_WIDTH" val="76.3"/>
  <p:tag name="KSO_WM_CREATIVE_CROP_SHAPE_HEIGHT" val="60.75"/>
  <p:tag name="KSO_WM_BLIP_RECT_LEFT" val="-190"/>
  <p:tag name="KSO_WM_BLIP_RECT_RIGHT" val="-295"/>
  <p:tag name="KSO_WM_BLIP_RECT_TOP" val="-37"/>
  <p:tag name="KSO_WM_BLIP_RECT_BOTTOM" val="-256"/>
</p:tagLst>
</file>

<file path=ppt/tags/tag158.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6"/>
  <p:tag name="KSO_WM_UNIT_ID" val="crop20195012_1*ζ_h_i*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755.9"/>
  <p:tag name="KSO_WM_CREATIVE_CROP_SHAPE_TOP" val="228.2"/>
  <p:tag name="KSO_WM_CREATIVE_CROP_SHAPE_WIDTH" val="27.5"/>
  <p:tag name="KSO_WM_CREATIVE_CROP_SHAPE_HEIGHT" val="30.85"/>
</p:tagLst>
</file>

<file path=ppt/tags/tag159.xml><?xml version="1.0" encoding="utf-8"?>
<p:tagLst xmlns:p="http://schemas.openxmlformats.org/presentationml/2006/main">
  <p:tag name="PA" val="v5.2.2"/>
  <p:tag name="PICTUREFILLRANGE" val="c7dec0a4-66a2-44c5-9077-188730d4c1df"/>
  <p:tag name="KSO_WM_UNIT_VALUE" val="214*598"/>
  <p:tag name="KSO_WM_UNIT_HIGHLIGHT" val="0"/>
  <p:tag name="KSO_WM_UNIT_COMPATIBLE" val="0"/>
  <p:tag name="KSO_WM_UNIT_DIAGRAM_ISNUMVISUAL" val="0"/>
  <p:tag name="KSO_WM_UNIT_DIAGRAM_ISREFERUNIT" val="0"/>
  <p:tag name="KSO_WM_DIAGRAM_GROUP_CODE" val="1520032512"/>
  <p:tag name="KSO_WM_UNIT_TYPE" val="ζ_h_d"/>
  <p:tag name="KSO_WM_UNIT_INDEX" val="1_1_6"/>
  <p:tag name="KSO_WM_UNIT_ID" val="crop20195012_1*ζ_h_d*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717.3"/>
  <p:tag name="KSO_WM_CREATIVE_CROP_SHAPE_TOP" val="228.15"/>
  <p:tag name="KSO_WM_CREATIVE_CROP_SHAPE_WIDTH" val="66.1"/>
  <p:tag name="KSO_WM_CREATIVE_CROP_SHAPE_HEIGHT" val="23.7"/>
  <p:tag name="KSO_WM_BLIP_RECT_LEFT" val="-363"/>
  <p:tag name="KSO_WM_BLIP_RECT_RIGHT" val="-212"/>
  <p:tag name="KSO_WM_BLIP_RECT_TOP" val="-97"/>
  <p:tag name="KSO_WM_BLIP_RECT_BOTTOM" val="-813"/>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60.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5"/>
  <p:tag name="KSO_WM_UNIT_ID" val="crop20195012_1*ζ_h_i*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30.25"/>
  <p:tag name="KSO_WM_CREATIVE_CROP_SHAPE_TOP" val="229.25"/>
  <p:tag name="KSO_WM_CREATIVE_CROP_SHAPE_WIDTH" val="64.4"/>
  <p:tag name="KSO_WM_CREATIVE_CROP_SHAPE_HEIGHT" val="74.4"/>
</p:tagLst>
</file>

<file path=ppt/tags/tag161.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1"/>
  <p:tag name="KSO_WM_UNIT_ID" val="crop20195012_1*ζ_h_i*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720.35"/>
  <p:tag name="KSO_WM_CREATIVE_CROP_SHAPE_TOP" val="248.3"/>
  <p:tag name="KSO_WM_CREATIVE_CROP_SHAPE_WIDTH" val="54.8"/>
  <p:tag name="KSO_WM_CREATIVE_CROP_SHAPE_HEIGHT" val="63.3"/>
</p:tagLst>
</file>

<file path=ppt/tags/tag162.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12"/>
  <p:tag name="KSO_WM_UNIT_TYPE" val="ζ_h_i"/>
  <p:tag name="KSO_WM_UNIT_INDEX" val="1_1_4"/>
  <p:tag name="KSO_WM_UNIT_ID" val="crop20195012_1*ζ_h_i*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617.251"/>
  <p:tag name="KSO_WM_CREATIVE_CROP_ORG_TOP" val="205.249"/>
  <p:tag name="KSO_WM_CREATIVE_CROP_ORG_WIDTH" val="166.15"/>
  <p:tag name="KSO_WM_CREATIVE_CROP_ORG_HEIGHT" val="239.251"/>
  <p:tag name="KSO_WM_CREATIVE_CROP_SHAPE_LEFT" val="616.9"/>
  <p:tag name="KSO_WM_CREATIVE_CROP_SHAPE_TOP" val="228"/>
  <p:tag name="KSO_WM_CREATIVE_CROP_SHAPE_WIDTH" val="33.2"/>
  <p:tag name="KSO_WM_CREATIVE_CROP_SHAPE_HEIGHT" val="20.9"/>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2_1*i*1"/>
  <p:tag name="KSO_WM_TEMPLATE_CATEGORY" val="crop"/>
  <p:tag name="KSO_WM_TEMPLATE_INDEX" val="20195012"/>
  <p:tag name="KSO_WM_UNIT_LAYERLEVEL" val="1"/>
  <p:tag name="KSO_WM_TAG_VERSION" val="1.0"/>
  <p:tag name="KSO_WM_BEAUTIFY_FLAG" val="#wm#"/>
</p:tagLst>
</file>

<file path=ppt/tags/tag164.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7"/>
  <p:tag name="KSO_WM_UNIT_ID" val="crop20195012_1*ζ_h_i*1_1_7"/>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09.65"/>
  <p:tag name="KSO_WM_CREATIVE_CROP_SHAPE_TOP" val="284.05"/>
  <p:tag name="KSO_WM_CREATIVE_CROP_SHAPE_WIDTH" val="30.25"/>
  <p:tag name="KSO_WM_CREATIVE_CROP_SHAPE_HEIGHT" val="8.75"/>
</p:tagLst>
</file>

<file path=ppt/tags/tag165.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11"/>
  <p:tag name="KSO_WM_UNIT_ID" val="crop20195012_1*ζ_h_i*1_1_1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17.45"/>
  <p:tag name="KSO_WM_CREATIVE_CROP_SHAPE_TOP" val="284.05"/>
  <p:tag name="KSO_WM_CREATIVE_CROP_SHAPE_WIDTH" val="49.6"/>
  <p:tag name="KSO_WM_CREATIVE_CROP_SHAPE_HEIGHT" val="29.7"/>
</p:tagLst>
</file>

<file path=ppt/tags/tag166.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8"/>
  <p:tag name="KSO_WM_UNIT_ID" val="crop20195012_1*ζ_h_i*1_1_8"/>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35.65"/>
  <p:tag name="KSO_WM_CREATIVE_CROP_SHAPE_TOP" val="284.1"/>
  <p:tag name="KSO_WM_CREATIVE_CROP_SHAPE_WIDTH" val="35.65"/>
  <p:tag name="KSO_WM_CREATIVE_CROP_SHAPE_HEIGHT" val="11.1"/>
</p:tagLst>
</file>

<file path=ppt/tags/tag167.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12"/>
  <p:tag name="KSO_WM_UNIT_ID" val="crop20195012_1*ζ_h_i*1_1_1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51.55"/>
  <p:tag name="KSO_WM_CREATIVE_CROP_SHAPE_TOP" val="360.55"/>
  <p:tag name="KSO_WM_CREATIVE_CROP_SHAPE_WIDTH" val="33.25"/>
  <p:tag name="KSO_WM_CREATIVE_CROP_SHAPE_HEIGHT" val="38.4"/>
</p:tagLst>
</file>

<file path=ppt/tags/tag168.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10"/>
  <p:tag name="KSO_WM_UNIT_ID" val="crop20195012_1*ζ_h_i*1_1_10"/>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51.05"/>
  <p:tag name="KSO_WM_CREATIVE_CROP_SHAPE_TOP" val="382.8"/>
  <p:tag name="KSO_WM_CREATIVE_CROP_SHAPE_WIDTH" val="25.65"/>
  <p:tag name="KSO_WM_CREATIVE_CROP_SHAPE_HEIGHT" val="29.6"/>
</p:tagLst>
</file>

<file path=ppt/tags/tag169.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9"/>
  <p:tag name="KSO_WM_UNIT_ID" val="crop20195012_1*ζ_h_i*1_1_9"/>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43.8"/>
  <p:tag name="KSO_WM_CREATIVE_CROP_SHAPE_TOP" val="333.2"/>
  <p:tag name="KSO_WM_CREATIVE_CROP_SHAPE_WIDTH" val="31.2"/>
  <p:tag name="KSO_WM_CREATIVE_CROP_SHAPE_HEIGHT" val="36.05"/>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0.xml><?xml version="1.0" encoding="utf-8"?>
<p:tagLst xmlns:p="http://schemas.openxmlformats.org/presentationml/2006/main">
  <p:tag name="PA" val="v5.2.2"/>
  <p:tag name="PICTUREFILLRANGE" val="c7dec0a4-66a2-44c5-9077-188730d4c1df"/>
  <p:tag name="KSO_WM_UNIT_VALUE" val="584*506"/>
  <p:tag name="KSO_WM_UNIT_HIGHLIGHT" val="0"/>
  <p:tag name="KSO_WM_UNIT_COMPATIBLE" val="0"/>
  <p:tag name="KSO_WM_UNIT_DIAGRAM_ISNUMVISUAL" val="0"/>
  <p:tag name="KSO_WM_UNIT_DIAGRAM_ISREFERUNIT" val="0"/>
  <p:tag name="KSO_WM_DIAGRAM_GROUP_CODE" val="1520032584"/>
  <p:tag name="KSO_WM_UNIT_TYPE" val="ζ_h_d"/>
  <p:tag name="KSO_WM_UNIT_INDEX" val="1_1_1"/>
  <p:tag name="KSO_WM_UNIT_ID" val="crop20195012_1*ζ_h_d*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24.1"/>
  <p:tag name="KSO_WM_CREATIVE_CROP_SHAPE_TOP" val="332.05"/>
  <p:tag name="KSO_WM_CREATIVE_CROP_SHAPE_WIDTH" val="36.35"/>
  <p:tag name="KSO_WM_CREATIVE_CROP_SHAPE_HEIGHT" val="42"/>
</p:tagLst>
</file>

<file path=ppt/tags/tag171.xml><?xml version="1.0" encoding="utf-8"?>
<p:tagLst xmlns:p="http://schemas.openxmlformats.org/presentationml/2006/main">
  <p:tag name="PA" val="v5.2.2"/>
  <p:tag name="PICTUREFILLRANGE" val="c7dec0a4-66a2-44c5-9077-188730d4c1df"/>
  <p:tag name="KSO_WM_UNIT_VALUE" val="721*625"/>
  <p:tag name="KSO_WM_UNIT_HIGHLIGHT" val="0"/>
  <p:tag name="KSO_WM_UNIT_COMPATIBLE" val="0"/>
  <p:tag name="KSO_WM_UNIT_DIAGRAM_ISNUMVISUAL" val="0"/>
  <p:tag name="KSO_WM_UNIT_DIAGRAM_ISREFERUNIT" val="0"/>
  <p:tag name="KSO_WM_DIAGRAM_GROUP_CODE" val="1520032584"/>
  <p:tag name="KSO_WM_UNIT_TYPE" val="ζ_h_d"/>
  <p:tag name="KSO_WM_UNIT_INDEX" val="1_1_2"/>
  <p:tag name="KSO_WM_UNIT_ID" val="crop20195012_1*ζ_h_d*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42.25"/>
  <p:tag name="KSO_WM_CREATIVE_CROP_SHAPE_TOP" val="289.1"/>
  <p:tag name="KSO_WM_CREATIVE_CROP_SHAPE_WIDTH" val="44.9"/>
  <p:tag name="KSO_WM_CREATIVE_CROP_SHAPE_HEIGHT" val="51.8"/>
</p:tagLst>
</file>

<file path=ppt/tags/tag172.xml><?xml version="1.0" encoding="utf-8"?>
<p:tagLst xmlns:p="http://schemas.openxmlformats.org/presentationml/2006/main">
  <p:tag name="PA" val="v5.2.2"/>
  <p:tag name="PICTUREFILLRANGE" val="c7dec0a4-66a2-44c5-9077-188730d4c1df"/>
  <p:tag name="KSO_WM_UNIT_VALUE" val="513*445"/>
  <p:tag name="KSO_WM_UNIT_HIGHLIGHT" val="0"/>
  <p:tag name="KSO_WM_UNIT_COMPATIBLE" val="0"/>
  <p:tag name="KSO_WM_UNIT_DIAGRAM_ISNUMVISUAL" val="0"/>
  <p:tag name="KSO_WM_UNIT_DIAGRAM_ISREFERUNIT" val="0"/>
  <p:tag name="KSO_WM_DIAGRAM_GROUP_CODE" val="1520032584"/>
  <p:tag name="KSO_WM_UNIT_TYPE" val="ζ_h_d"/>
  <p:tag name="KSO_WM_UNIT_INDEX" val="1_1_3"/>
  <p:tag name="KSO_WM_UNIT_ID" val="crop20195012_1*ζ_h_d*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63"/>
  <p:tag name="KSO_WM_CREATIVE_CROP_SHAPE_TOP" val="348.45"/>
  <p:tag name="KSO_WM_CREATIVE_CROP_SHAPE_WIDTH" val="31.95"/>
  <p:tag name="KSO_WM_CREATIVE_CROP_SHAPE_HEIGHT" val="36.85"/>
</p:tagLst>
</file>

<file path=ppt/tags/tag173.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3"/>
  <p:tag name="KSO_WM_UNIT_ID" val="crop20195012_1*ζ_h_i*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07.75"/>
  <p:tag name="KSO_WM_CREATIVE_CROP_SHAPE_TOP" val="306.65"/>
  <p:tag name="KSO_WM_CREATIVE_CROP_SHAPE_WIDTH" val="26.65"/>
  <p:tag name="KSO_WM_CREATIVE_CROP_SHAPE_HEIGHT" val="30.75"/>
</p:tagLst>
</file>

<file path=ppt/tags/tag174.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2"/>
  <p:tag name="KSO_WM_UNIT_ID" val="crop20195012_1*ζ_h_i*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81.6"/>
  <p:tag name="KSO_WM_CREATIVE_CROP_SHAPE_TOP" val="286.1"/>
  <p:tag name="KSO_WM_CREATIVE_CROP_SHAPE_WIDTH" val="26.65"/>
  <p:tag name="KSO_WM_CREATIVE_CROP_SHAPE_HEIGHT" val="30.75"/>
</p:tagLst>
</file>

<file path=ppt/tags/tag175.xml><?xml version="1.0" encoding="utf-8"?>
<p:tagLst xmlns:p="http://schemas.openxmlformats.org/presentationml/2006/main">
  <p:tag name="PA" val="v5.2.2"/>
  <p:tag name="PICTUREFILLRANGE" val="c7dec0a4-66a2-44c5-9077-188730d4c1df"/>
  <p:tag name="KSO_WM_UNIT_VALUE" val="520*450"/>
  <p:tag name="KSO_WM_UNIT_HIGHLIGHT" val="0"/>
  <p:tag name="KSO_WM_UNIT_COMPATIBLE" val="0"/>
  <p:tag name="KSO_WM_UNIT_DIAGRAM_ISNUMVISUAL" val="0"/>
  <p:tag name="KSO_WM_UNIT_DIAGRAM_ISREFERUNIT" val="0"/>
  <p:tag name="KSO_WM_DIAGRAM_GROUP_CODE" val="1520032584"/>
  <p:tag name="KSO_WM_UNIT_TYPE" val="ζ_h_d"/>
  <p:tag name="KSO_WM_UNIT_INDEX" val="1_1_4"/>
  <p:tag name="KSO_WM_UNIT_ID" val="crop20195012_1*ζ_h_d*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34.7"/>
  <p:tag name="KSO_WM_CREATIVE_CROP_SHAPE_TOP" val="372.6"/>
  <p:tag name="KSO_WM_CREATIVE_CROP_SHAPE_WIDTH" val="32.35"/>
  <p:tag name="KSO_WM_CREATIVE_CROP_SHAPE_HEIGHT" val="37.35"/>
</p:tagLst>
</file>

<file path=ppt/tags/tag176.xml><?xml version="1.0" encoding="utf-8"?>
<p:tagLst xmlns:p="http://schemas.openxmlformats.org/presentationml/2006/main">
  <p:tag name="PA" val="v5.2.2"/>
  <p:tag name="PICTUREFILLRANGE" val="c7dec0a4-66a2-44c5-9077-188730d4c1df"/>
  <p:tag name="KSO_WM_UNIT_VALUE" val="648*561"/>
  <p:tag name="KSO_WM_UNIT_HIGHLIGHT" val="0"/>
  <p:tag name="KSO_WM_UNIT_COMPATIBLE" val="0"/>
  <p:tag name="KSO_WM_UNIT_DIAGRAM_ISNUMVISUAL" val="0"/>
  <p:tag name="KSO_WM_UNIT_DIAGRAM_ISREFERUNIT" val="0"/>
  <p:tag name="KSO_WM_DIAGRAM_GROUP_CODE" val="1520032584"/>
  <p:tag name="KSO_WM_UNIT_TYPE" val="ζ_h_d"/>
  <p:tag name="KSO_WM_UNIT_INDEX" val="1_1_5"/>
  <p:tag name="KSO_WM_UNIT_ID" val="crop20195012_1*ζ_h_d*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03.15"/>
  <p:tag name="KSO_WM_CREATIVE_CROP_SHAPE_TOP" val="317.6"/>
  <p:tag name="KSO_WM_CREATIVE_CROP_SHAPE_WIDTH" val="40.35"/>
  <p:tag name="KSO_WM_CREATIVE_CROP_SHAPE_HEIGHT" val="46.55"/>
</p:tagLst>
</file>

<file path=ppt/tags/tag177.xml><?xml version="1.0" encoding="utf-8"?>
<p:tagLst xmlns:p="http://schemas.openxmlformats.org/presentationml/2006/main">
  <p:tag name="PA" val="v5.2.2"/>
  <p:tag name="PICTUREFILLRANGE" val="c7dec0a4-66a2-44c5-9077-188730d4c1df"/>
  <p:tag name="KSO_WM_UNIT_HIGHLIGHT" val="0"/>
  <p:tag name="KSO_WM_UNIT_COMPATIBLE" val="0"/>
  <p:tag name="KSO_WM_UNIT_DIAGRAM_ISNUMVISUAL" val="0"/>
  <p:tag name="KSO_WM_UNIT_DIAGRAM_ISREFERUNIT" val="0"/>
  <p:tag name="KSO_WM_DIAGRAM_GROUP_CODE" val="1520032584"/>
  <p:tag name="KSO_WM_UNIT_TYPE" val="ζ_h_d"/>
  <p:tag name="KSO_WM_UNIT_INDEX" val="1_1_7"/>
  <p:tag name="KSO_WM_UNIT_ID" val="crop20195012_1*ζ_h_d*1_1_7"/>
  <p:tag name="KSO_WM_TEMPLATE_CATEGORY" val="crop"/>
  <p:tag name="KSO_WM_TEMPLATE_INDEX" val="20195012"/>
  <p:tag name="KSO_WM_UNIT_LAYERLEVEL" val="1_1_1"/>
  <p:tag name="KSO_WM_TAG_VERSION" val="1.0"/>
  <p:tag name="KSO_WM_BEAUTIFY_FLAG" val="#wm#"/>
  <p:tag name="KSO_WM_UNIT_VALUE" val="550*690"/>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06.25"/>
  <p:tag name="KSO_WM_CREATIVE_CROP_SHAPE_TOP" val="284.05"/>
  <p:tag name="KSO_WM_CREATIVE_CROP_SHAPE_WIDTH" val="49.6"/>
  <p:tag name="KSO_WM_CREATIVE_CROP_SHAPE_HEIGHT" val="39.5"/>
</p:tagLst>
</file>

<file path=ppt/tags/tag178.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6"/>
  <p:tag name="KSO_WM_UNIT_ID" val="crop20195012_1*ζ_h_i*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93.25"/>
  <p:tag name="KSO_WM_CREATIVE_CROP_SHAPE_TOP" val="284.15"/>
  <p:tag name="KSO_WM_CREATIVE_CROP_SHAPE_WIDTH" val="17.9"/>
  <p:tag name="KSO_WM_CREATIVE_CROP_SHAPE_HEIGHT" val="20.05"/>
</p:tagLst>
</file>

<file path=ppt/tags/tag179.xml><?xml version="1.0" encoding="utf-8"?>
<p:tagLst xmlns:p="http://schemas.openxmlformats.org/presentationml/2006/main">
  <p:tag name="PA" val="v5.2.2"/>
  <p:tag name="PICTUREFILLRANGE" val="c7dec0a4-66a2-44c5-9077-188730d4c1df"/>
  <p:tag name="KSO_WM_UNIT_VALUE" val="214*598"/>
  <p:tag name="KSO_WM_UNIT_HIGHLIGHT" val="0"/>
  <p:tag name="KSO_WM_UNIT_COMPATIBLE" val="0"/>
  <p:tag name="KSO_WM_UNIT_DIAGRAM_ISNUMVISUAL" val="0"/>
  <p:tag name="KSO_WM_UNIT_DIAGRAM_ISREFERUNIT" val="0"/>
  <p:tag name="KSO_WM_DIAGRAM_GROUP_CODE" val="1520032584"/>
  <p:tag name="KSO_WM_UNIT_TYPE" val="ζ_h_d"/>
  <p:tag name="KSO_WM_UNIT_INDEX" val="1_1_6"/>
  <p:tag name="KSO_WM_UNIT_ID" val="crop20195012_1*ζ_h_d*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68.2"/>
  <p:tag name="KSO_WM_CREATIVE_CROP_SHAPE_TOP" val="284.1"/>
  <p:tag name="KSO_WM_CREATIVE_CROP_SHAPE_WIDTH" val="42.95"/>
  <p:tag name="KSO_WM_CREATIVE_CROP_SHAPE_HEIGHT" val="15.4"/>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0.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5"/>
  <p:tag name="KSO_WM_UNIT_ID" val="crop20195012_1*ζ_h_i*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11.6"/>
  <p:tag name="KSO_WM_CREATIVE_CROP_SHAPE_TOP" val="284.85"/>
  <p:tag name="KSO_WM_CREATIVE_CROP_SHAPE_WIDTH" val="41.85"/>
  <p:tag name="KSO_WM_CREATIVE_CROP_SHAPE_HEIGHT" val="48.35"/>
</p:tagLst>
</file>

<file path=ppt/tags/tag181.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1"/>
  <p:tag name="KSO_WM_UNIT_ID" val="crop20195012_1*ζ_h_i*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70.2"/>
  <p:tag name="KSO_WM_CREATIVE_CROP_SHAPE_TOP" val="297.2"/>
  <p:tag name="KSO_WM_CREATIVE_CROP_SHAPE_WIDTH" val="35.65"/>
  <p:tag name="KSO_WM_CREATIVE_CROP_SHAPE_HEIGHT" val="41.15"/>
</p:tagLst>
</file>

<file path=ppt/tags/tag182.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2584"/>
  <p:tag name="KSO_WM_UNIT_TYPE" val="ζ_h_i"/>
  <p:tag name="KSO_WM_UNIT_INDEX" val="1_1_4"/>
  <p:tag name="KSO_WM_UNIT_ID" val="crop20195012_1*ζ_h_i*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503.15"/>
  <p:tag name="KSO_WM_CREATIVE_CROP_ORG_TOP" val="249.5"/>
  <p:tag name="KSO_WM_CREATIVE_CROP_ORG_WIDTH" val="108"/>
  <p:tag name="KSO_WM_CREATIVE_CROP_ORG_HEIGHT" val="195"/>
  <p:tag name="KSO_WM_CREATIVE_CROP_SHAPE_LEFT" val="502.9"/>
  <p:tag name="KSO_WM_CREATIVE_CROP_SHAPE_TOP" val="284.05"/>
  <p:tag name="KSO_WM_CREATIVE_CROP_SHAPE_WIDTH" val="21.55"/>
  <p:tag name="KSO_WM_CREATIVE_CROP_SHAPE_HEIGHT" val="13.55"/>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6_1*i*1"/>
  <p:tag name="KSO_WM_TEMPLATE_CATEGORY" val="crop"/>
  <p:tag name="KSO_WM_TEMPLATE_INDEX" val="20195016"/>
  <p:tag name="KSO_WM_UNIT_LAYERLEVEL" val="1"/>
  <p:tag name="KSO_WM_TAG_VERSION" val="1.0"/>
  <p:tag name="KSO_WM_BEAUTIFY_FLAG" val="#wm#"/>
</p:tagLst>
</file>

<file path=ppt/tags/tag184.xml><?xml version="1.0" encoding="utf-8"?>
<p:tagLst xmlns:p="http://schemas.openxmlformats.org/presentationml/2006/main">
  <p:tag name="PA" val="v5.2.2"/>
  <p:tag name="KSO_WM_UNIT_VALUE" val="386*42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
  <p:tag name="KSO_WM_UNIT_ID" val="crop20195016_1*ζ_h_d*1_1_1"/>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591.356"/>
  <p:tag name="KSO_WM_CREATIVE_CROP_SHAPE_TOP" val="399.989"/>
  <p:tag name="KSO_WM_CREATIVE_CROP_SHAPE_WIDTH" val="20.6596"/>
  <p:tag name="KSO_WM_CREATIVE_CROP_SHAPE_HEIGHT" val="18.674"/>
  <p:tag name="KSO_WM_BLIP_RECT_LEFT" val="-165"/>
  <p:tag name="KSO_WM_BLIP_RECT_RIGHT" val="-286"/>
  <p:tag name="KSO_WM_BLIP_RECT_TOP" val="-15"/>
  <p:tag name="KSO_WM_BLIP_RECT_BOTTOM" val="-306"/>
</p:tagLst>
</file>

<file path=ppt/tags/tag185.xml><?xml version="1.0" encoding="utf-8"?>
<p:tagLst xmlns:p="http://schemas.openxmlformats.org/presentationml/2006/main">
  <p:tag name="PA" val="v5.2.2"/>
  <p:tag name="KSO_WM_UNIT_VALUE" val="420*72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2"/>
  <p:tag name="KSO_WM_UNIT_ID" val="crop20195016_1*ζ_h_d*1_1_2"/>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01.601"/>
  <p:tag name="KSO_WM_CREATIVE_CROP_SHAPE_TOP" val="399.1"/>
  <p:tag name="KSO_WM_CREATIVE_CROP_SHAPE_WIDTH" val="35.1805"/>
  <p:tag name="KSO_WM_CREATIVE_CROP_SHAPE_HEIGHT" val="20.3254"/>
  <p:tag name="KSO_WM_BLIP_RECT_LEFT" val="-126"/>
  <p:tag name="KSO_WM_BLIP_RECT_RIGHT" val="-98"/>
  <p:tag name="KSO_WM_BLIP_RECT_TOP" val="-9"/>
  <p:tag name="KSO_WM_BLIP_RECT_BOTTOM" val="-278"/>
</p:tagLst>
</file>

<file path=ppt/tags/tag186.xml><?xml version="1.0" encoding="utf-8"?>
<p:tagLst xmlns:p="http://schemas.openxmlformats.org/presentationml/2006/main">
  <p:tag name="PA" val="v5.2.2"/>
  <p:tag name="KSO_WM_UNIT_VALUE" val="419*506"/>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3"/>
  <p:tag name="KSO_WM_UNIT_ID" val="crop20195016_1*ζ_h_d*1_1_3"/>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26.495"/>
  <p:tag name="KSO_WM_CREATIVE_CROP_SHAPE_TOP" val="408.204"/>
  <p:tag name="KSO_WM_CREATIVE_CROP_SHAPE_WIDTH" val="24.4697"/>
  <p:tag name="KSO_WM_CREATIVE_CROP_SHAPE_HEIGHT" val="20.2831"/>
  <p:tag name="KSO_WM_BLIP_RECT_LEFT" val="-283"/>
  <p:tag name="KSO_WM_BLIP_RECT_RIGHT" val="-83"/>
  <p:tag name="KSO_WM_BLIP_RECT_TOP" val="-54"/>
  <p:tag name="KSO_WM_BLIP_RECT_BOTTOM" val="-234"/>
</p:tagLst>
</file>

<file path=ppt/tags/tag187.xml><?xml version="1.0" encoding="utf-8"?>
<p:tagLst xmlns:p="http://schemas.openxmlformats.org/presentationml/2006/main">
  <p:tag name="PA" val="v5.2.2"/>
  <p:tag name="KSO_WM_UNIT_VALUE" val="539*695"/>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4"/>
  <p:tag name="KSO_WM_UNIT_ID" val="crop20195016_1*ζ_h_d*1_1_4"/>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577.216"/>
  <p:tag name="KSO_WM_CREATIVE_CROP_SHAPE_TOP" val="409.983"/>
  <p:tag name="KSO_WM_CREATIVE_CROP_SHAPE_WIDTH" val="33.6565"/>
  <p:tag name="KSO_WM_CREATIVE_CROP_SHAPE_HEIGHT" val="26.0843"/>
  <p:tag name="KSO_WM_BLIP_RECT_LEFT" val="-59"/>
  <p:tag name="KSO_WM_BLIP_RECT_RIGHT" val="-179"/>
  <p:tag name="KSO_WM_BLIP_RECT_TOP" val="-49"/>
  <p:tag name="KSO_WM_BLIP_RECT_BOTTOM" val="-153"/>
</p:tagLst>
</file>

<file path=ppt/tags/tag188.xml><?xml version="1.0" encoding="utf-8"?>
<p:tagLst xmlns:p="http://schemas.openxmlformats.org/presentationml/2006/main">
  <p:tag name="PA" val="v5.2.2"/>
  <p:tag name="KSO_WM_UNIT_VALUE" val="474*179"/>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5"/>
  <p:tag name="KSO_WM_UNIT_ID" val="crop20195016_1*ζ_h_d*1_1_5"/>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44.064"/>
  <p:tag name="KSO_WM_CREATIVE_CROP_SHAPE_TOP" val="430.647"/>
  <p:tag name="KSO_WM_CREATIVE_CROP_SHAPE_WIDTH" val="8.63637"/>
  <p:tag name="KSO_WM_CREATIVE_CROP_SHAPE_HEIGHT" val="22.9508"/>
  <p:tag name="KSO_WM_BLIP_RECT_LEFT" val="-1006"/>
  <p:tag name="KSO_WM_BLIP_RECT_RIGHT" val="-214"/>
  <p:tag name="KSO_WM_BLIP_RECT_TOP" val="-145"/>
  <p:tag name="KSO_WM_BLIP_RECT_BOTTOM" val="-97"/>
</p:tagLst>
</file>

<file path=ppt/tags/tag189.xml><?xml version="1.0" encoding="utf-8"?>
<p:tagLst xmlns:p="http://schemas.openxmlformats.org/presentationml/2006/main">
  <p:tag name="PA" val="v5.2.2"/>
  <p:tag name="KSO_WM_UNIT_VALUE" val="346*224"/>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6"/>
  <p:tag name="KSO_WM_UNIT_ID" val="crop20195016_1*ζ_h_d*1_1_6"/>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36.867"/>
  <p:tag name="KSO_WM_CREATIVE_CROP_SHAPE_TOP" val="440.174"/>
  <p:tag name="KSO_WM_CREATIVE_CROP_SHAPE_WIDTH" val="10.8378"/>
  <p:tag name="KSO_WM_CREATIVE_CROP_SHAPE_HEIGHT" val="16.7685"/>
  <p:tag name="KSO_WM_BLIP_RECT_LEFT" val="-735"/>
  <p:tag name="KSO_WM_BLIP_RECT_RIGHT" val="-216"/>
  <p:tag name="KSO_WM_BLIP_RECT_TOP" val="-256"/>
  <p:tag name="KSO_WM_BLIP_RECT_BOTTOM" val="-113"/>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0.xml><?xml version="1.0" encoding="utf-8"?>
<p:tagLst xmlns:p="http://schemas.openxmlformats.org/presentationml/2006/main">
  <p:tag name="PA" val="v5.2.2"/>
  <p:tag name="KSO_WM_UNIT_VALUE" val="470*1028"/>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7"/>
  <p:tag name="KSO_WM_UNIT_ID" val="crop20195016_1*ζ_h_d*1_1_7"/>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00.331"/>
  <p:tag name="KSO_WM_CREATIVE_CROP_SHAPE_TOP" val="413.412"/>
  <p:tag name="KSO_WM_CREATIVE_CROP_SHAPE_WIDTH" val="49.7438"/>
  <p:tag name="KSO_WM_CREATIVE_CROP_SHAPE_HEIGHT" val="22.7391"/>
  <p:tag name="KSO_WM_BLIP_RECT_LEFT" val="-87"/>
  <p:tag name="KSO_WM_BLIP_RECT_RIGHT" val="-42"/>
  <p:tag name="KSO_WM_BLIP_RECT_TOP" val="-71"/>
  <p:tag name="KSO_WM_BLIP_RECT_BOTTOM" val="-175"/>
</p:tagLst>
</file>

<file path=ppt/tags/tag191.xml><?xml version="1.0" encoding="utf-8"?>
<p:tagLst xmlns:p="http://schemas.openxmlformats.org/presentationml/2006/main">
  <p:tag name="PA" val="v5.2.2"/>
  <p:tag name="KSO_WM_UNIT_VALUE" val="513*741"/>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8"/>
  <p:tag name="KSO_WM_UNIT_ID" val="crop20195016_1*ζ_h_d*1_1_8"/>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575.65"/>
  <p:tag name="KSO_WM_CREATIVE_CROP_SHAPE_TOP" val="430.774"/>
  <p:tag name="KSO_WM_CREATIVE_CROP_SHAPE_WIDTH" val="35.8579"/>
  <p:tag name="KSO_WM_CREATIVE_CROP_SHAPE_HEIGHT" val="24.8563"/>
  <p:tag name="KSO_WM_BLIP_RECT_LEFT" val="-51"/>
  <p:tag name="KSO_WM_BLIP_RECT_RIGHT" val="-166"/>
  <p:tag name="KSO_WM_BLIP_RECT_TOP" val="-135"/>
  <p:tag name="KSO_WM_BLIP_RECT_BOTTOM" val="-81"/>
</p:tagLst>
</file>

<file path=ppt/tags/tag192.xml><?xml version="1.0" encoding="utf-8"?>
<p:tagLst xmlns:p="http://schemas.openxmlformats.org/presentationml/2006/main">
  <p:tag name="PA" val="v5.2.2"/>
  <p:tag name="KSO_WM_UNIT_VALUE" val="308*362"/>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9"/>
  <p:tag name="KSO_WM_UNIT_ID" val="crop20195016_1*ζ_h_d*1_1_9"/>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582.127"/>
  <p:tag name="KSO_WM_CREATIVE_CROP_SHAPE_TOP" val="457.07"/>
  <p:tag name="KSO_WM_CREATIVE_CROP_SHAPE_WIDTH" val="17.5268"/>
  <p:tag name="KSO_WM_CREATIVE_CROP_SHAPE_HEIGHT" val="14.9053"/>
  <p:tag name="KSO_WM_BLIP_RECT_LEFT" val="-142"/>
  <p:tag name="KSO_WM_BLIP_RECT_RIGHT" val="-408"/>
  <p:tag name="KSO_WM_BLIP_RECT_TOP" val="-401"/>
  <p:tag name="KSO_WM_BLIP_RECT_BOTTOM" val="-26"/>
</p:tagLst>
</file>

<file path=ppt/tags/tag193.xml><?xml version="1.0" encoding="utf-8"?>
<p:tagLst xmlns:p="http://schemas.openxmlformats.org/presentationml/2006/main">
  <p:tag name="PA" val="v5.2.2"/>
  <p:tag name="KSO_WM_UNIT_VALUE" val="384*77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0"/>
  <p:tag name="KSO_WM_UNIT_ID" val="crop20195016_1*ζ_h_d*1_1_10"/>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582.254"/>
  <p:tag name="KSO_WM_CREATIVE_CROP_SHAPE_TOP" val="438.226"/>
  <p:tag name="KSO_WM_CREATIVE_CROP_SHAPE_WIDTH" val="37.5936"/>
  <p:tag name="KSO_WM_CREATIVE_CROP_SHAPE_HEIGHT" val="18.5893"/>
  <p:tag name="KSO_WM_BLIP_RECT_LEFT" val="-67"/>
  <p:tag name="KSO_WM_BLIP_RECT_RIGHT" val="-136"/>
  <p:tag name="KSO_WM_BLIP_RECT_TOP" val="-220"/>
  <p:tag name="KSO_WM_BLIP_RECT_BOTTOM" val="-103"/>
</p:tagLst>
</file>

<file path=ppt/tags/tag194.xml><?xml version="1.0" encoding="utf-8"?>
<p:tagLst xmlns:p="http://schemas.openxmlformats.org/presentationml/2006/main">
  <p:tag name="PA" val="v5.2.2"/>
  <p:tag name="KSO_WM_UNIT_VALUE" val="473*61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1"/>
  <p:tag name="KSO_WM_UNIT_ID" val="crop20195016_1*ζ_h_d*1_1_11"/>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14.133"/>
  <p:tag name="KSO_WM_CREATIVE_CROP_SHAPE_TOP" val="432.256"/>
  <p:tag name="KSO_WM_CREATIVE_CROP_SHAPE_WIDTH" val="29.8463"/>
  <p:tag name="KSO_WM_CREATIVE_CROP_SHAPE_HEIGHT" val="22.9084"/>
  <p:tag name="KSO_WM_BLIP_RECT_LEFT" val="-191"/>
  <p:tag name="KSO_WM_BLIP_RECT_RIGHT" val="-91"/>
  <p:tag name="KSO_WM_BLIP_RECT_TOP" val="-153"/>
  <p:tag name="KSO_WM_BLIP_RECT_BOTTOM" val="-90"/>
</p:tagLst>
</file>

<file path=ppt/tags/tag195.xml><?xml version="1.0" encoding="utf-8"?>
<p:tagLst xmlns:p="http://schemas.openxmlformats.org/presentationml/2006/main">
  <p:tag name="PA" val="v5.2.2"/>
  <p:tag name="KSO_WM_UNIT_VALUE" val="348*442"/>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2"/>
  <p:tag name="KSO_WM_UNIT_ID" val="crop20195016_1*ζ_h_d*1_1_12"/>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597.283"/>
  <p:tag name="KSO_WM_CREATIVE_CROP_SHAPE_TOP" val="457.154"/>
  <p:tag name="KSO_WM_CREATIVE_CROP_SHAPE_WIDTH" val="21.3793"/>
  <p:tag name="KSO_WM_CREATIVE_CROP_SHAPE_HEIGHT" val="16.8532"/>
  <p:tag name="KSO_WM_BLIP_RECT_LEFT" val="-188"/>
  <p:tag name="KSO_WM_BLIP_RECT_RIGHT" val="-246"/>
  <p:tag name="KSO_WM_BLIP_RECT_TOP" val="-355"/>
  <p:tag name="KSO_WM_BLIP_RECT_BOTTOM" val="-11"/>
</p:tagLst>
</file>

<file path=ppt/tags/tag196.xml><?xml version="1.0" encoding="utf-8"?>
<p:tagLst xmlns:p="http://schemas.openxmlformats.org/presentationml/2006/main">
  <p:tag name="PA" val="v5.2.2"/>
  <p:tag name="KSO_WM_UNIT_VALUE" val="363*422"/>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3"/>
  <p:tag name="KSO_WM_UNIT_ID" val="crop20195016_1*ζ_h_d*1_1_13"/>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23.15"/>
  <p:tag name="KSO_WM_CREATIVE_CROP_SHAPE_TOP" val="439.497"/>
  <p:tag name="KSO_WM_CREATIVE_CROP_SHAPE_WIDTH" val="20.4056"/>
  <p:tag name="KSO_WM_CREATIVE_CROP_SHAPE_HEIGHT" val="17.573"/>
  <p:tag name="KSO_WM_BLIP_RECT_LEFT" val="-323"/>
  <p:tag name="KSO_WM_BLIP_RECT_RIGHT" val="-135"/>
  <p:tag name="KSO_WM_BLIP_RECT_TOP" val="-240"/>
  <p:tag name="KSO_WM_BLIP_RECT_BOTTOM" val="-107"/>
</p:tagLst>
</file>

<file path=ppt/tags/tag197.xml><?xml version="1.0" encoding="utf-8"?>
<p:tagLst xmlns:p="http://schemas.openxmlformats.org/presentationml/2006/main">
  <p:tag name="PA" val="v5.2.2"/>
  <p:tag name="KSO_WM_UNIT_VALUE" val="285*251"/>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4"/>
  <p:tag name="KSO_WM_UNIT_ID" val="crop20195016_1*ζ_h_d*1_1_14"/>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22.134"/>
  <p:tag name="KSO_WM_CREATIVE_CROP_SHAPE_TOP" val="457.154"/>
  <p:tag name="KSO_WM_CREATIVE_CROP_SHAPE_WIDTH" val="12.1502"/>
  <p:tag name="KSO_WM_CREATIVE_CROP_SHAPE_HEIGHT" val="13.762"/>
  <p:tag name="KSO_WM_BLIP_RECT_LEFT" val="-534"/>
  <p:tag name="KSO_WM_BLIP_RECT_RIGHT" val="-303"/>
  <p:tag name="KSO_WM_BLIP_RECT_TOP" val="-435"/>
  <p:tag name="KSO_WM_BLIP_RECT_BOTTOM" val="-36"/>
</p:tagLst>
</file>

<file path=ppt/tags/tag198.xml><?xml version="1.0" encoding="utf-8"?>
<p:tagLst xmlns:p="http://schemas.openxmlformats.org/presentationml/2006/main">
  <p:tag name="PA" val="v5.2.2"/>
  <p:tag name="KSO_WM_UNIT_VALUE" val="308*526"/>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5"/>
  <p:tag name="KSO_WM_UNIT_ID" val="crop20195016_1*ζ_h_d*1_1_15"/>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00.882"/>
  <p:tag name="KSO_WM_CREATIVE_CROP_SHAPE_TOP" val="459.145"/>
  <p:tag name="KSO_WM_CREATIVE_CROP_SHAPE_WIDTH" val="25.4434"/>
  <p:tag name="KSO_WM_CREATIVE_CROP_SHAPE_HEIGHT" val="14.9053"/>
  <p:tag name="KSO_WM_BLIP_RECT_LEFT" val="-172"/>
  <p:tag name="KSO_WM_BLIP_RECT_RIGHT" val="-176"/>
  <p:tag name="KSO_WM_BLIP_RECT_TOP" val="-415"/>
  <p:tag name="KSO_WM_BLIP_RECT_BOTTOM" val="-12"/>
</p:tagLst>
</file>

<file path=ppt/tags/tag199.xml><?xml version="1.0" encoding="utf-8"?>
<p:tagLst xmlns:p="http://schemas.openxmlformats.org/presentationml/2006/main">
  <p:tag name="PA" val="v5.2.2"/>
  <p:tag name="KSO_WM_UNIT_VALUE" val="303*363"/>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6"/>
  <p:tag name="KSO_WM_UNIT_ID" val="crop20195016_1*ζ_h_d*1_1_16"/>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575.65"/>
  <p:tag name="KSO_WM_CREATIVE_CROP_ORG_TOP" val="397.279"/>
  <p:tag name="KSO_WM_CREATIVE_CROP_ORG_WIDTH" val="77.05"/>
  <p:tag name="KSO_WM_CREATIVE_CROP_ORG_HEIGHT" val="78.5916"/>
  <p:tag name="KSO_WM_CREATIVE_CROP_SHAPE_LEFT" val="629.373"/>
  <p:tag name="KSO_WM_CREATIVE_CROP_SHAPE_TOP" val="457.112"/>
  <p:tag name="KSO_WM_CREATIVE_CROP_SHAPE_WIDTH" val="17.5691"/>
  <p:tag name="KSO_WM_CREATIVE_CROP_SHAPE_HEIGHT" val="14.6512"/>
  <p:tag name="KSO_WM_BLIP_RECT_LEFT" val="-411"/>
  <p:tag name="KSO_WM_BLIP_RECT_RIGHT" val="-138"/>
  <p:tag name="KSO_WM_BLIP_RECT_TOP" val="-408"/>
  <p:tag name="KSO_WM_BLIP_RECT_BOTTOM" val="-28"/>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00.xml><?xml version="1.0" encoding="utf-8"?>
<p:tagLst xmlns:p="http://schemas.openxmlformats.org/presentationml/2006/main">
  <p:tag name="KSO_WM_BEAUTIFY_FLAG" val="#wm#"/>
  <p:tag name="KSO_WM_TEMPLATE_CATEGORY" val="custom"/>
  <p:tag name="KSO_WM_TEMPLATE_INDEX" val="20187308"/>
</p:tagLst>
</file>

<file path=ppt/tags/tag20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2_1*i*1"/>
  <p:tag name="KSO_WM_TEMPLATE_CATEGORY" val="crop"/>
  <p:tag name="KSO_WM_TEMPLATE_INDEX" val="20195012"/>
  <p:tag name="KSO_WM_UNIT_LAYERLEVEL" val="1"/>
  <p:tag name="KSO_WM_TAG_VERSION" val="1.0"/>
  <p:tag name="KSO_WM_BEAUTIFY_FLAG" val="#wm#"/>
</p:tagLst>
</file>

<file path=ppt/tags/tag202.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7"/>
  <p:tag name="KSO_WM_UNIT_ID" val="crop20195012_1*ζ_h_i*1_1_7"/>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68.3"/>
  <p:tag name="KSO_WM_CREATIVE_CROP_SHAPE_TOP" val="99.8"/>
  <p:tag name="KSO_WM_CREATIVE_CROP_SHAPE_WIDTH" val="93.15"/>
  <p:tag name="KSO_WM_CREATIVE_CROP_SHAPE_HEIGHT" val="26.9"/>
</p:tagLst>
</file>

<file path=ppt/tags/tag203.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1"/>
  <p:tag name="KSO_WM_UNIT_ID" val="crop20195012_1*ζ_h_i*1_1_1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92.35"/>
  <p:tag name="KSO_WM_CREATIVE_CROP_SHAPE_TOP" val="99.8"/>
  <p:tag name="KSO_WM_CREATIVE_CROP_SHAPE_WIDTH" val="152.55"/>
  <p:tag name="KSO_WM_CREATIVE_CROP_SHAPE_HEIGHT" val="91.4"/>
</p:tagLst>
</file>

<file path=ppt/tags/tag204.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8"/>
  <p:tag name="KSO_WM_UNIT_ID" val="crop20195012_1*ζ_h_i*1_1_8"/>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48.3"/>
  <p:tag name="KSO_WM_CREATIVE_CROP_SHAPE_TOP" val="99.95"/>
  <p:tag name="KSO_WM_CREATIVE_CROP_SHAPE_WIDTH" val="109.6"/>
  <p:tag name="KSO_WM_CREATIVE_CROP_SHAPE_HEIGHT" val="34.1"/>
</p:tagLst>
</file>

<file path=ppt/tags/tag205.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2"/>
  <p:tag name="KSO_WM_UNIT_ID" val="crop20195012_1*ζ_h_i*1_1_1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97.2"/>
  <p:tag name="KSO_WM_CREATIVE_CROP_SHAPE_TOP" val="335.2"/>
  <p:tag name="KSO_WM_CREATIVE_CROP_SHAPE_WIDTH" val="102.35"/>
  <p:tag name="KSO_WM_CREATIVE_CROP_SHAPE_HEIGHT" val="118.2"/>
</p:tagLst>
</file>

<file path=ppt/tags/tag206.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0"/>
  <p:tag name="KSO_WM_UNIT_ID" val="crop20195012_1*ζ_h_i*1_1_10"/>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95.6"/>
  <p:tag name="KSO_WM_CREATIVE_CROP_SHAPE_TOP" val="403.7"/>
  <p:tag name="KSO_WM_CREATIVE_CROP_SHAPE_WIDTH" val="78.85"/>
  <p:tag name="KSO_WM_CREATIVE_CROP_SHAPE_HEIGHT" val="91.05"/>
</p:tagLst>
</file>

<file path=ppt/tags/tag207.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9"/>
  <p:tag name="KSO_WM_UNIT_ID" val="crop20195012_1*ζ_h_i*1_1_9"/>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73.35"/>
  <p:tag name="KSO_WM_CREATIVE_CROP_SHAPE_TOP" val="251"/>
  <p:tag name="KSO_WM_CREATIVE_CROP_SHAPE_WIDTH" val="96.05"/>
  <p:tag name="KSO_WM_CREATIVE_CROP_SHAPE_HEIGHT" val="110.95"/>
</p:tagLst>
</file>

<file path=ppt/tags/tag208.xml><?xml version="1.0" encoding="utf-8"?>
<p:tagLst xmlns:p="http://schemas.openxmlformats.org/presentationml/2006/main">
  <p:tag name="PA" val="v5.2.2"/>
  <p:tag name="PICTUREFILLRANGE" val="c7dec0a4-66a2-44c5-9077-188730d4c1df"/>
  <p:tag name="KSO_WM_UNIT_VALUE" val="584*506"/>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1"/>
  <p:tag name="KSO_WM_UNIT_ID" val="crop20195012_1*ζ_h_d*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12.7"/>
  <p:tag name="KSO_WM_CREATIVE_CROP_SHAPE_TOP" val="247.5"/>
  <p:tag name="KSO_WM_CREATIVE_CROP_SHAPE_WIDTH" val="111.85"/>
  <p:tag name="KSO_WM_CREATIVE_CROP_SHAPE_HEIGHT" val="129.15"/>
</p:tagLst>
</file>

<file path=ppt/tags/tag209.xml><?xml version="1.0" encoding="utf-8"?>
<p:tagLst xmlns:p="http://schemas.openxmlformats.org/presentationml/2006/main">
  <p:tag name="PA" val="v5.2.2"/>
  <p:tag name="PICTUREFILLRANGE" val="c7dec0a4-66a2-44c5-9077-188730d4c1df"/>
  <p:tag name="KSO_WM_UNIT_VALUE" val="721*625"/>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2"/>
  <p:tag name="KSO_WM_UNIT_ID" val="crop20195012_1*ζ_h_d*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68.6"/>
  <p:tag name="KSO_WM_CREATIVE_CROP_SHAPE_TOP" val="115.3"/>
  <p:tag name="KSO_WM_CREATIVE_CROP_SHAPE_WIDTH" val="138.1"/>
  <p:tag name="KSO_WM_CREATIVE_CROP_SHAPE_HEIGHT" val="159.45"/>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0.xml><?xml version="1.0" encoding="utf-8"?>
<p:tagLst xmlns:p="http://schemas.openxmlformats.org/presentationml/2006/main">
  <p:tag name="PA" val="v5.2.2"/>
  <p:tag name="PICTUREFILLRANGE" val="c7dec0a4-66a2-44c5-9077-188730d4c1df"/>
  <p:tag name="KSO_WM_UNIT_VALUE" val="513*445"/>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3"/>
  <p:tag name="KSO_WM_UNIT_ID" val="crop20195012_1*ζ_h_d*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32.4"/>
  <p:tag name="KSO_WM_CREATIVE_CROP_SHAPE_TOP" val="297.95"/>
  <p:tag name="KSO_WM_CREATIVE_CROP_SHAPE_WIDTH" val="98.25"/>
  <p:tag name="KSO_WM_CREATIVE_CROP_SHAPE_HEIGHT" val="113.4"/>
</p:tagLst>
</file>

<file path=ppt/tags/tag211.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3"/>
  <p:tag name="KSO_WM_UNIT_ID" val="crop20195012_1*ζ_h_i*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62.45"/>
  <p:tag name="KSO_WM_CREATIVE_CROP_SHAPE_TOP" val="169.4"/>
  <p:tag name="KSO_WM_CREATIVE_CROP_SHAPE_WIDTH" val="81.9"/>
  <p:tag name="KSO_WM_CREATIVE_CROP_SHAPE_HEIGHT" val="94.6"/>
</p:tagLst>
</file>

<file path=ppt/tags/tag212.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2"/>
  <p:tag name="KSO_WM_UNIT_ID" val="crop20195012_1*ζ_h_i*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89.7"/>
  <p:tag name="KSO_WM_CREATIVE_CROP_SHAPE_TOP" val="106.15"/>
  <p:tag name="KSO_WM_CREATIVE_CROP_SHAPE_WIDTH" val="81.9"/>
  <p:tag name="KSO_WM_CREATIVE_CROP_SHAPE_HEIGHT" val="94.6"/>
</p:tagLst>
</file>

<file path=ppt/tags/tag213.xml><?xml version="1.0" encoding="utf-8"?>
<p:tagLst xmlns:p="http://schemas.openxmlformats.org/presentationml/2006/main">
  <p:tag name="PA" val="v5.2.2"/>
  <p:tag name="PICTUREFILLRANGE" val="c7dec0a4-66a2-44c5-9077-188730d4c1df"/>
  <p:tag name="KSO_WM_UNIT_VALUE" val="520*450"/>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4"/>
  <p:tag name="KSO_WM_UNIT_ID" val="crop20195012_1*ζ_h_d*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45.3"/>
  <p:tag name="KSO_WM_CREATIVE_CROP_SHAPE_TOP" val="372.3"/>
  <p:tag name="KSO_WM_CREATIVE_CROP_SHAPE_WIDTH" val="99.5"/>
  <p:tag name="KSO_WM_CREATIVE_CROP_SHAPE_HEIGHT" val="114.9"/>
</p:tagLst>
</file>

<file path=ppt/tags/tag214.xml><?xml version="1.0" encoding="utf-8"?>
<p:tagLst xmlns:p="http://schemas.openxmlformats.org/presentationml/2006/main">
  <p:tag name="PA" val="v5.2.2"/>
  <p:tag name="PICTUREFILLRANGE" val="c7dec0a4-66a2-44c5-9077-188730d4c1df"/>
  <p:tag name="KSO_WM_UNIT_VALUE" val="648*561"/>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5"/>
  <p:tag name="KSO_WM_UNIT_ID" val="crop20195012_1*ζ_h_d*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48.3"/>
  <p:tag name="KSO_WM_CREATIVE_CROP_SHAPE_TOP" val="203.1"/>
  <p:tag name="KSO_WM_CREATIVE_CROP_SHAPE_WIDTH" val="124.05"/>
  <p:tag name="KSO_WM_CREATIVE_CROP_SHAPE_HEIGHT" val="143.2"/>
</p:tagLst>
</file>

<file path=ppt/tags/tag215.xml><?xml version="1.0" encoding="utf-8"?>
<p:tagLst xmlns:p="http://schemas.openxmlformats.org/presentationml/2006/main">
  <p:tag name="PA" val="v5.2.2"/>
  <p:tag name="PICTUREFILLRANGE" val="c7dec0a4-66a2-44c5-9077-188730d4c1df"/>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7"/>
  <p:tag name="KSO_WM_UNIT_ID" val="crop20195012_1*ζ_h_d*1_1_7"/>
  <p:tag name="KSO_WM_TEMPLATE_CATEGORY" val="crop"/>
  <p:tag name="KSO_WM_TEMPLATE_INDEX" val="20195012"/>
  <p:tag name="KSO_WM_UNIT_LAYERLEVEL" val="1_1_1"/>
  <p:tag name="KSO_WM_TAG_VERSION" val="1.0"/>
  <p:tag name="KSO_WM_BEAUTIFY_FLAG" val="#wm#"/>
  <p:tag name="KSO_WM_UNIT_VALUE" val="550*690"/>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57.8"/>
  <p:tag name="KSO_WM_CREATIVE_CROP_SHAPE_TOP" val="99.8"/>
  <p:tag name="KSO_WM_CREATIVE_CROP_SHAPE_WIDTH" val="152.55"/>
  <p:tag name="KSO_WM_CREATIVE_CROP_SHAPE_HEIGHT" val="121.5"/>
</p:tagLst>
</file>

<file path=ppt/tags/tag216.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6"/>
  <p:tag name="KSO_WM_UNIT_ID" val="crop20195012_1*ζ_h_i*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325.55"/>
  <p:tag name="KSO_WM_CREATIVE_CROP_SHAPE_TOP" val="100.15"/>
  <p:tag name="KSO_WM_CREATIVE_CROP_SHAPE_WIDTH" val="55"/>
  <p:tag name="KSO_WM_CREATIVE_CROP_SHAPE_HEIGHT" val="61.75"/>
</p:tagLst>
</file>

<file path=ppt/tags/tag217.xml><?xml version="1.0" encoding="utf-8"?>
<p:tagLst xmlns:p="http://schemas.openxmlformats.org/presentationml/2006/main">
  <p:tag name="PA" val="v5.2.2"/>
  <p:tag name="PICTUREFILLRANGE" val="c7dec0a4-66a2-44c5-9077-188730d4c1df"/>
  <p:tag name="KSO_WM_UNIT_VALUE" val="214*598"/>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6"/>
  <p:tag name="KSO_WM_UNIT_ID" val="crop20195012_1*ζ_h_d*1_1_6"/>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48.4"/>
  <p:tag name="KSO_WM_CREATIVE_CROP_SHAPE_TOP" val="100.05"/>
  <p:tag name="KSO_WM_CREATIVE_CROP_SHAPE_WIDTH" val="132.15"/>
  <p:tag name="KSO_WM_CREATIVE_CROP_SHAPE_HEIGHT" val="47.4"/>
</p:tagLst>
</file>

<file path=ppt/tags/tag218.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5"/>
  <p:tag name="KSO_WM_UNIT_ID" val="crop20195012_1*ζ_h_i*1_1_5"/>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74.3"/>
  <p:tag name="KSO_WM_CREATIVE_CROP_SHAPE_TOP" val="102.25"/>
  <p:tag name="KSO_WM_CREATIVE_CROP_SHAPE_WIDTH" val="128.8"/>
  <p:tag name="KSO_WM_CREATIVE_CROP_SHAPE_HEIGHT" val="148.75"/>
</p:tagLst>
</file>

<file path=ppt/tags/tag219.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
  <p:tag name="KSO_WM_UNIT_ID" val="crop20195012_1*ζ_h_i*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54.5"/>
  <p:tag name="KSO_WM_CREATIVE_CROP_SHAPE_TOP" val="140.35"/>
  <p:tag name="KSO_WM_CREATIVE_CROP_SHAPE_WIDTH" val="109.6"/>
  <p:tag name="KSO_WM_CREATIVE_CROP_SHAPE_HEIGHT" val="126.55"/>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20.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4"/>
  <p:tag name="KSO_WM_UNIT_ID" val="crop20195012_1*ζ_h_i*1_1_4"/>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47.6"/>
  <p:tag name="KSO_WM_CREATIVE_CROP_SHAPE_TOP" val="99.8"/>
  <p:tag name="KSO_WM_CREATIVE_CROP_SHAPE_WIDTH" val="66.35"/>
  <p:tag name="KSO_WM_CREATIVE_CROP_SHAPE_HEIGHT" val="41.75"/>
</p:tagLst>
</file>

<file path=ppt/tags/tag221.xml><?xml version="1.0" encoding="utf-8"?>
<p:tagLst xmlns:p="http://schemas.openxmlformats.org/presentationml/2006/main">
  <p:tag name="KSO_WM_BEAUTIFY_FLAG" val="#wm#"/>
  <p:tag name="KSO_WM_TEMPLATE_CATEGORY" val="custom"/>
  <p:tag name="KSO_WM_TEMPLATE_INDEX" val="20187308"/>
</p:tagLst>
</file>

<file path=ppt/tags/tag222.xml><?xml version="1.0" encoding="utf-8"?>
<p:tagLst xmlns:p="http://schemas.openxmlformats.org/presentationml/2006/main">
  <p:tag name="KSO_WM_BEAUTIFY_FLAG" val="#wm#"/>
  <p:tag name="KSO_WM_TEMPLATE_CATEGORY" val="custom"/>
  <p:tag name="KSO_WM_TEMPLATE_INDEX" val="20187308"/>
</p:tagLst>
</file>

<file path=ppt/tags/tag223.xml><?xml version="1.0" encoding="utf-8"?>
<p:tagLst xmlns:p="http://schemas.openxmlformats.org/presentationml/2006/main">
  <p:tag name="KSO_WM_BEAUTIFY_FLAG" val="#wm#"/>
  <p:tag name="KSO_WM_TEMPLATE_CATEGORY" val="custom"/>
  <p:tag name="KSO_WM_TEMPLATE_INDEX" val="20187308"/>
</p:tagLst>
</file>

<file path=ppt/tags/tag224.xml><?xml version="1.0" encoding="utf-8"?>
<p:tagLst xmlns:p="http://schemas.openxmlformats.org/presentationml/2006/main">
  <p:tag name="KSO_WM_BEAUTIFY_FLAG" val="#wm#"/>
  <p:tag name="KSO_WM_TEMPLATE_CATEGORY" val="custom"/>
  <p:tag name="KSO_WM_TEMPLATE_INDEX" val="20187308"/>
</p:tagLst>
</file>

<file path=ppt/tags/tag225.xml><?xml version="1.0" encoding="utf-8"?>
<p:tagLst xmlns:p="http://schemas.openxmlformats.org/presentationml/2006/main">
  <p:tag name="KSO_WM_BEAUTIFY_FLAG" val="#wm#"/>
  <p:tag name="KSO_WM_TEMPLATE_CATEGORY" val="custom"/>
  <p:tag name="KSO_WM_TEMPLATE_INDEX" val="20187308"/>
</p:tagLst>
</file>

<file path=ppt/tags/tag226.xml><?xml version="1.0" encoding="utf-8"?>
<p:tagLst xmlns:p="http://schemas.openxmlformats.org/presentationml/2006/main">
  <p:tag name="KSO_WM_BEAUTIFY_FLAG" val="#wm#"/>
  <p:tag name="KSO_WM_TEMPLATE_CATEGORY" val="custom"/>
  <p:tag name="KSO_WM_TEMPLATE_INDEX" val="20187308"/>
</p:tagLst>
</file>

<file path=ppt/tags/tag22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6_1*i*1"/>
  <p:tag name="KSO_WM_TEMPLATE_CATEGORY" val="crop"/>
  <p:tag name="KSO_WM_TEMPLATE_INDEX" val="20195016"/>
  <p:tag name="KSO_WM_UNIT_LAYERLEVEL" val="1"/>
  <p:tag name="KSO_WM_TAG_VERSION" val="1.0"/>
  <p:tag name="KSO_WM_BEAUTIFY_FLAG" val="#wm#"/>
</p:tagLst>
</file>

<file path=ppt/tags/tag228.xml><?xml version="1.0" encoding="utf-8"?>
<p:tagLst xmlns:p="http://schemas.openxmlformats.org/presentationml/2006/main">
  <p:tag name="PA" val="v5.2.2"/>
  <p:tag name="KSO_WM_UNIT_VALUE" val="386*42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
  <p:tag name="KSO_WM_UNIT_ID" val="crop20195016_1*ζ_h_d*1_1_1"/>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44.4"/>
  <p:tag name="KSO_WM_CREATIVE_CROP_SHAPE_TOP" val="123.05"/>
  <p:tag name="KSO_WM_CREATIVE_CROP_SHAPE_WIDTH" val="24.4"/>
  <p:tag name="KSO_WM_CREATIVE_CROP_SHAPE_HEIGHT" val="22.05"/>
  <p:tag name="KSO_WM_BLIP_RECT_LEFT" val="-165"/>
  <p:tag name="KSO_WM_BLIP_RECT_RIGHT" val="-286"/>
  <p:tag name="KSO_WM_BLIP_RECT_TOP" val="-15"/>
  <p:tag name="KSO_WM_BLIP_RECT_BOTTOM" val="-306"/>
</p:tagLst>
</file>

<file path=ppt/tags/tag229.xml><?xml version="1.0" encoding="utf-8"?>
<p:tagLst xmlns:p="http://schemas.openxmlformats.org/presentationml/2006/main">
  <p:tag name="PA" val="v5.2.2"/>
  <p:tag name="KSO_WM_UNIT_VALUE" val="420*72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2"/>
  <p:tag name="KSO_WM_UNIT_ID" val="crop20195016_1*ζ_h_d*1_1_2"/>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56.5"/>
  <p:tag name="KSO_WM_CREATIVE_CROP_SHAPE_TOP" val="122"/>
  <p:tag name="KSO_WM_CREATIVE_CROP_SHAPE_WIDTH" val="41.55"/>
  <p:tag name="KSO_WM_CREATIVE_CROP_SHAPE_HEIGHT" val="24"/>
  <p:tag name="KSO_WM_BLIP_RECT_LEFT" val="-126"/>
  <p:tag name="KSO_WM_BLIP_RECT_RIGHT" val="-98"/>
  <p:tag name="KSO_WM_BLIP_RECT_TOP" val="-9"/>
  <p:tag name="KSO_WM_BLIP_RECT_BOTTOM" val="-278"/>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0.xml><?xml version="1.0" encoding="utf-8"?>
<p:tagLst xmlns:p="http://schemas.openxmlformats.org/presentationml/2006/main">
  <p:tag name="PA" val="v5.2.2"/>
  <p:tag name="KSO_WM_UNIT_VALUE" val="419*506"/>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3"/>
  <p:tag name="KSO_WM_UNIT_ID" val="crop20195016_1*ζ_h_d*1_1_3"/>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85.9"/>
  <p:tag name="KSO_WM_CREATIVE_CROP_SHAPE_TOP" val="132.75"/>
  <p:tag name="KSO_WM_CREATIVE_CROP_SHAPE_WIDTH" val="28.9"/>
  <p:tag name="KSO_WM_CREATIVE_CROP_SHAPE_HEIGHT" val="23.95"/>
  <p:tag name="KSO_WM_BLIP_RECT_LEFT" val="-283"/>
  <p:tag name="KSO_WM_BLIP_RECT_RIGHT" val="-82"/>
  <p:tag name="KSO_WM_BLIP_RECT_TOP" val="-54"/>
  <p:tag name="KSO_WM_BLIP_RECT_BOTTOM" val="-234"/>
</p:tagLst>
</file>

<file path=ppt/tags/tag231.xml><?xml version="1.0" encoding="utf-8"?>
<p:tagLst xmlns:p="http://schemas.openxmlformats.org/presentationml/2006/main">
  <p:tag name="PA" val="v5.2.2"/>
  <p:tag name="KSO_WM_UNIT_VALUE" val="539*695"/>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4"/>
  <p:tag name="KSO_WM_UNIT_ID" val="crop20195016_1*ζ_h_d*1_1_4"/>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27.7"/>
  <p:tag name="KSO_WM_CREATIVE_CROP_SHAPE_TOP" val="134.85"/>
  <p:tag name="KSO_WM_CREATIVE_CROP_SHAPE_WIDTH" val="39.75"/>
  <p:tag name="KSO_WM_CREATIVE_CROP_SHAPE_HEIGHT" val="30.8"/>
  <p:tag name="KSO_WM_BLIP_RECT_LEFT" val="-59"/>
  <p:tag name="KSO_WM_BLIP_RECT_RIGHT" val="-179"/>
  <p:tag name="KSO_WM_BLIP_RECT_TOP" val="-49"/>
  <p:tag name="KSO_WM_BLIP_RECT_BOTTOM" val="-153"/>
</p:tagLst>
</file>

<file path=ppt/tags/tag232.xml><?xml version="1.0" encoding="utf-8"?>
<p:tagLst xmlns:p="http://schemas.openxmlformats.org/presentationml/2006/main">
  <p:tag name="PA" val="v5.2.2"/>
  <p:tag name="KSO_WM_UNIT_VALUE" val="474*179"/>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5"/>
  <p:tag name="KSO_WM_UNIT_ID" val="crop20195016_1*ζ_h_d*1_1_5"/>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506.65"/>
  <p:tag name="KSO_WM_CREATIVE_CROP_SHAPE_TOP" val="159.25"/>
  <p:tag name="KSO_WM_CREATIVE_CROP_SHAPE_WIDTH" val="10.2"/>
  <p:tag name="KSO_WM_CREATIVE_CROP_SHAPE_HEIGHT" val="27.1"/>
  <p:tag name="KSO_WM_BLIP_RECT_LEFT" val="-1006"/>
  <p:tag name="KSO_WM_BLIP_RECT_RIGHT" val="-214"/>
  <p:tag name="KSO_WM_BLIP_RECT_TOP" val="-145"/>
  <p:tag name="KSO_WM_BLIP_RECT_BOTTOM" val="-97"/>
</p:tagLst>
</file>

<file path=ppt/tags/tag233.xml><?xml version="1.0" encoding="utf-8"?>
<p:tagLst xmlns:p="http://schemas.openxmlformats.org/presentationml/2006/main">
  <p:tag name="PA" val="v5.2.2"/>
  <p:tag name="KSO_WM_UNIT_VALUE" val="346*224"/>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6"/>
  <p:tag name="KSO_WM_UNIT_ID" val="crop20195016_1*ζ_h_d*1_1_6"/>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98.15"/>
  <p:tag name="KSO_WM_CREATIVE_CROP_SHAPE_TOP" val="170.5"/>
  <p:tag name="KSO_WM_CREATIVE_CROP_SHAPE_WIDTH" val="12.8"/>
  <p:tag name="KSO_WM_CREATIVE_CROP_SHAPE_HEIGHT" val="19.8"/>
  <p:tag name="KSO_WM_BLIP_RECT_LEFT" val="-735"/>
  <p:tag name="KSO_WM_BLIP_RECT_RIGHT" val="-216"/>
  <p:tag name="KSO_WM_BLIP_RECT_TOP" val="-256"/>
  <p:tag name="KSO_WM_BLIP_RECT_BOTTOM" val="-113"/>
</p:tagLst>
</file>

<file path=ppt/tags/tag234.xml><?xml version="1.0" encoding="utf-8"?>
<p:tagLst xmlns:p="http://schemas.openxmlformats.org/presentationml/2006/main">
  <p:tag name="PA" val="v5.2.2"/>
  <p:tag name="KSO_WM_UNIT_VALUE" val="470*1028"/>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7"/>
  <p:tag name="KSO_WM_UNIT_ID" val="crop20195016_1*ζ_h_d*1_1_7"/>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55"/>
  <p:tag name="KSO_WM_CREATIVE_CROP_SHAPE_TOP" val="138.9"/>
  <p:tag name="KSO_WM_CREATIVE_CROP_SHAPE_WIDTH" val="58.75"/>
  <p:tag name="KSO_WM_CREATIVE_CROP_SHAPE_HEIGHT" val="26.85"/>
  <p:tag name="KSO_WM_BLIP_RECT_LEFT" val="-87"/>
  <p:tag name="KSO_WM_BLIP_RECT_RIGHT" val="-42"/>
  <p:tag name="KSO_WM_BLIP_RECT_TOP" val="-71"/>
  <p:tag name="KSO_WM_BLIP_RECT_BOTTOM" val="-175"/>
</p:tagLst>
</file>

<file path=ppt/tags/tag235.xml><?xml version="1.0" encoding="utf-8"?>
<p:tagLst xmlns:p="http://schemas.openxmlformats.org/presentationml/2006/main">
  <p:tag name="PA" val="v5.2.2"/>
  <p:tag name="KSO_WM_UNIT_VALUE" val="513*741"/>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8"/>
  <p:tag name="KSO_WM_UNIT_ID" val="crop20195016_1*ζ_h_d*1_1_8"/>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25.85"/>
  <p:tag name="KSO_WM_CREATIVE_CROP_SHAPE_TOP" val="159.4"/>
  <p:tag name="KSO_WM_CREATIVE_CROP_SHAPE_WIDTH" val="42.35"/>
  <p:tag name="KSO_WM_CREATIVE_CROP_SHAPE_HEIGHT" val="29.35"/>
  <p:tag name="KSO_WM_BLIP_RECT_LEFT" val="-51"/>
  <p:tag name="KSO_WM_BLIP_RECT_RIGHT" val="-166"/>
  <p:tag name="KSO_WM_BLIP_RECT_TOP" val="-135"/>
  <p:tag name="KSO_WM_BLIP_RECT_BOTTOM" val="-81"/>
</p:tagLst>
</file>

<file path=ppt/tags/tag236.xml><?xml version="1.0" encoding="utf-8"?>
<p:tagLst xmlns:p="http://schemas.openxmlformats.org/presentationml/2006/main">
  <p:tag name="PA" val="v5.2.2"/>
  <p:tag name="KSO_WM_UNIT_VALUE" val="308*362"/>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9"/>
  <p:tag name="KSO_WM_UNIT_ID" val="crop20195016_1*ζ_h_d*1_1_9"/>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33.5"/>
  <p:tag name="KSO_WM_CREATIVE_CROP_SHAPE_TOP" val="190.45"/>
  <p:tag name="KSO_WM_CREATIVE_CROP_SHAPE_WIDTH" val="20.7"/>
  <p:tag name="KSO_WM_CREATIVE_CROP_SHAPE_HEIGHT" val="17.6"/>
  <p:tag name="KSO_WM_BLIP_RECT_LEFT" val="-142"/>
  <p:tag name="KSO_WM_BLIP_RECT_RIGHT" val="-408"/>
  <p:tag name="KSO_WM_BLIP_RECT_TOP" val="-401"/>
  <p:tag name="KSO_WM_BLIP_RECT_BOTTOM" val="-26"/>
</p:tagLst>
</file>

<file path=ppt/tags/tag237.xml><?xml version="1.0" encoding="utf-8"?>
<p:tagLst xmlns:p="http://schemas.openxmlformats.org/presentationml/2006/main">
  <p:tag name="PA" val="v5.2.2"/>
  <p:tag name="KSO_WM_UNIT_VALUE" val="384*77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0"/>
  <p:tag name="KSO_WM_UNIT_ID" val="crop20195016_1*ζ_h_d*1_1_10"/>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33.65"/>
  <p:tag name="KSO_WM_CREATIVE_CROP_SHAPE_TOP" val="168.2"/>
  <p:tag name="KSO_WM_CREATIVE_CROP_SHAPE_WIDTH" val="44.4"/>
  <p:tag name="KSO_WM_CREATIVE_CROP_SHAPE_HEIGHT" val="21.95"/>
  <p:tag name="KSO_WM_BLIP_RECT_LEFT" val="-67"/>
  <p:tag name="KSO_WM_BLIP_RECT_RIGHT" val="-136"/>
  <p:tag name="KSO_WM_BLIP_RECT_TOP" val="-220"/>
  <p:tag name="KSO_WM_BLIP_RECT_BOTTOM" val="-103"/>
</p:tagLst>
</file>

<file path=ppt/tags/tag238.xml><?xml version="1.0" encoding="utf-8"?>
<p:tagLst xmlns:p="http://schemas.openxmlformats.org/presentationml/2006/main">
  <p:tag name="PA" val="v5.2.2"/>
  <p:tag name="KSO_WM_UNIT_VALUE" val="473*61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1"/>
  <p:tag name="KSO_WM_UNIT_ID" val="crop20195016_1*ζ_h_d*1_1_11"/>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71.3"/>
  <p:tag name="KSO_WM_CREATIVE_CROP_SHAPE_TOP" val="161.15"/>
  <p:tag name="KSO_WM_CREATIVE_CROP_SHAPE_WIDTH" val="35.25"/>
  <p:tag name="KSO_WM_CREATIVE_CROP_SHAPE_HEIGHT" val="27.05"/>
  <p:tag name="KSO_WM_BLIP_RECT_LEFT" val="-191"/>
  <p:tag name="KSO_WM_BLIP_RECT_RIGHT" val="-91"/>
  <p:tag name="KSO_WM_BLIP_RECT_TOP" val="-153"/>
  <p:tag name="KSO_WM_BLIP_RECT_BOTTOM" val="-90"/>
</p:tagLst>
</file>

<file path=ppt/tags/tag239.xml><?xml version="1.0" encoding="utf-8"?>
<p:tagLst xmlns:p="http://schemas.openxmlformats.org/presentationml/2006/main">
  <p:tag name="PA" val="v5.2.2"/>
  <p:tag name="KSO_WM_UNIT_VALUE" val="348*442"/>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2"/>
  <p:tag name="KSO_WM_UNIT_ID" val="crop20195016_1*ζ_h_d*1_1_12"/>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51.4"/>
  <p:tag name="KSO_WM_CREATIVE_CROP_SHAPE_TOP" val="190.55"/>
  <p:tag name="KSO_WM_CREATIVE_CROP_SHAPE_WIDTH" val="25.25"/>
  <p:tag name="KSO_WM_CREATIVE_CROP_SHAPE_HEIGHT" val="19.9"/>
  <p:tag name="KSO_WM_BLIP_RECT_LEFT" val="-187"/>
  <p:tag name="KSO_WM_BLIP_RECT_RIGHT" val="-245"/>
  <p:tag name="KSO_WM_BLIP_RECT_TOP" val="-355"/>
  <p:tag name="KSO_WM_BLIP_RECT_BOTTOM" val="-1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0.xml><?xml version="1.0" encoding="utf-8"?>
<p:tagLst xmlns:p="http://schemas.openxmlformats.org/presentationml/2006/main">
  <p:tag name="PA" val="v5.2.2"/>
  <p:tag name="KSO_WM_UNIT_VALUE" val="363*422"/>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3"/>
  <p:tag name="KSO_WM_UNIT_ID" val="crop20195016_1*ζ_h_d*1_1_13"/>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81.95"/>
  <p:tag name="KSO_WM_CREATIVE_CROP_SHAPE_TOP" val="169.7"/>
  <p:tag name="KSO_WM_CREATIVE_CROP_SHAPE_WIDTH" val="24.1"/>
  <p:tag name="KSO_WM_CREATIVE_CROP_SHAPE_HEIGHT" val="20.75"/>
  <p:tag name="KSO_WM_BLIP_RECT_LEFT" val="-323"/>
  <p:tag name="KSO_WM_BLIP_RECT_RIGHT" val="-135"/>
  <p:tag name="KSO_WM_BLIP_RECT_TOP" val="-240"/>
  <p:tag name="KSO_WM_BLIP_RECT_BOTTOM" val="-107"/>
</p:tagLst>
</file>

<file path=ppt/tags/tag241.xml><?xml version="1.0" encoding="utf-8"?>
<p:tagLst xmlns:p="http://schemas.openxmlformats.org/presentationml/2006/main">
  <p:tag name="PA" val="v5.2.2"/>
  <p:tag name="KSO_WM_UNIT_VALUE" val="285*251"/>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4"/>
  <p:tag name="KSO_WM_UNIT_ID" val="crop20195016_1*ζ_h_d*1_1_14"/>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80.75"/>
  <p:tag name="KSO_WM_CREATIVE_CROP_SHAPE_TOP" val="190.55"/>
  <p:tag name="KSO_WM_CREATIVE_CROP_SHAPE_WIDTH" val="14.35"/>
  <p:tag name="KSO_WM_CREATIVE_CROP_SHAPE_HEIGHT" val="16.25"/>
  <p:tag name="KSO_WM_BLIP_RECT_LEFT" val="-534"/>
  <p:tag name="KSO_WM_BLIP_RECT_RIGHT" val="-303"/>
  <p:tag name="KSO_WM_BLIP_RECT_TOP" val="-435"/>
  <p:tag name="KSO_WM_BLIP_RECT_BOTTOM" val="-36"/>
</p:tagLst>
</file>

<file path=ppt/tags/tag242.xml><?xml version="1.0" encoding="utf-8"?>
<p:tagLst xmlns:p="http://schemas.openxmlformats.org/presentationml/2006/main">
  <p:tag name="PA" val="v5.2.2"/>
  <p:tag name="KSO_WM_UNIT_VALUE" val="308*526"/>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5"/>
  <p:tag name="KSO_WM_UNIT_ID" val="crop20195016_1*ζ_h_d*1_1_15"/>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55.65"/>
  <p:tag name="KSO_WM_CREATIVE_CROP_SHAPE_TOP" val="192.9"/>
  <p:tag name="KSO_WM_CREATIVE_CROP_SHAPE_WIDTH" val="30.05"/>
  <p:tag name="KSO_WM_CREATIVE_CROP_SHAPE_HEIGHT" val="17.6"/>
  <p:tag name="KSO_WM_BLIP_RECT_LEFT" val="-172"/>
  <p:tag name="KSO_WM_BLIP_RECT_RIGHT" val="-176"/>
  <p:tag name="KSO_WM_BLIP_RECT_TOP" val="-415"/>
  <p:tag name="KSO_WM_BLIP_RECT_BOTTOM" val="-12"/>
</p:tagLst>
</file>

<file path=ppt/tags/tag243.xml><?xml version="1.0" encoding="utf-8"?>
<p:tagLst xmlns:p="http://schemas.openxmlformats.org/presentationml/2006/main">
  <p:tag name="PA" val="v5.2.2"/>
  <p:tag name="KSO_WM_UNIT_VALUE" val="303*363"/>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6"/>
  <p:tag name="KSO_WM_UNIT_ID" val="crop20195016_1*ζ_h_d*1_1_16"/>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425.85"/>
  <p:tag name="KSO_WM_CREATIVE_CROP_ORG_TOP" val="119.85"/>
  <p:tag name="KSO_WM_CREATIVE_CROP_ORG_WIDTH" val="91"/>
  <p:tag name="KSO_WM_CREATIVE_CROP_ORG_HEIGHT" val="92.8"/>
  <p:tag name="KSO_WM_CREATIVE_CROP_SHAPE_LEFT" val="489.3"/>
  <p:tag name="KSO_WM_CREATIVE_CROP_SHAPE_TOP" val="190.5"/>
  <p:tag name="KSO_WM_CREATIVE_CROP_SHAPE_WIDTH" val="20.75"/>
  <p:tag name="KSO_WM_CREATIVE_CROP_SHAPE_HEIGHT" val="17.3"/>
  <p:tag name="KSO_WM_BLIP_RECT_LEFT" val="-411"/>
  <p:tag name="KSO_WM_BLIP_RECT_RIGHT" val="-138"/>
  <p:tag name="KSO_WM_BLIP_RECT_TOP" val="-408"/>
  <p:tag name="KSO_WM_BLIP_RECT_BOTTOM" val="-28"/>
</p:tagLst>
</file>

<file path=ppt/tags/tag244.xml><?xml version="1.0" encoding="utf-8"?>
<p:tagLst xmlns:p="http://schemas.openxmlformats.org/presentationml/2006/main">
  <p:tag name="KSO_WM_BEAUTIFY_FLAG" val="#wm#"/>
  <p:tag name="KSO_WM_TEMPLATE_CATEGORY" val="custom"/>
  <p:tag name="KSO_WM_TEMPLATE_INDEX" val="20187308"/>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4958_1*i*1"/>
  <p:tag name="KSO_WM_TEMPLATE_CATEGORY" val="crop"/>
  <p:tag name="KSO_WM_TEMPLATE_INDEX" val="20194958"/>
  <p:tag name="KSO_WM_UNIT_LAYERLEVEL" val="1"/>
  <p:tag name="KSO_WM_TAG_VERSION" val="1.0"/>
  <p:tag name="KSO_WM_BEAUTIFY_FLAG" val="#wm#"/>
</p:tagLst>
</file>

<file path=ppt/tags/tag63.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0032314"/>
  <p:tag name="KSO_WM_UNIT_TYPE" val="ζ_h_d"/>
  <p:tag name="KSO_WM_UNIT_INDEX" val="1_1_1"/>
  <p:tag name="KSO_WM_UNIT_ID" val="crop20194958_1*ζ_h_d*1_1_1"/>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403.1"/>
  <p:tag name="KSO_WM_CREATIVE_CROP_ORG_TOP" val="254.8"/>
  <p:tag name="KSO_WM_CREATIVE_CROP_ORG_WIDTH" val="337.85"/>
  <p:tag name="KSO_WM_CREATIVE_CROP_ORG_HEIGHT" val="221.4"/>
  <p:tag name="KSO_WM_CREATIVE_CROP_SHAPE_LEFT" val="403.1"/>
  <p:tag name="KSO_WM_CREATIVE_CROP_SHAPE_TOP" val="259.55"/>
  <p:tag name="KSO_WM_CREATIVE_CROP_SHAPE_WIDTH" val="271.95"/>
  <p:tag name="KSO_WM_CREATIVE_CROP_SHAPE_HEIGHT" val="29.25"/>
  <p:tag name="KSO_WM_BLIP_RECT_LEFT" val="-14"/>
  <p:tag name="KSO_WM_BLIP_RECT_RIGHT" val="-38"/>
  <p:tag name="KSO_WM_BLIP_RECT_TOP" val="-16"/>
  <p:tag name="KSO_WM_BLIP_RECT_BOTTOM" val="-641"/>
</p:tagLst>
</file>

<file path=ppt/tags/tag64.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0032314"/>
  <p:tag name="KSO_WM_UNIT_TYPE" val="ζ_h_d"/>
  <p:tag name="KSO_WM_UNIT_INDEX" val="1_1_2"/>
  <p:tag name="KSO_WM_UNIT_ID" val="crop20194958_1*ζ_h_d*1_1_2"/>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403.1"/>
  <p:tag name="KSO_WM_CREATIVE_CROP_ORG_TOP" val="254.8"/>
  <p:tag name="KSO_WM_CREATIVE_CROP_ORG_WIDTH" val="337.85"/>
  <p:tag name="KSO_WM_CREATIVE_CROP_ORG_HEIGHT" val="221.4"/>
  <p:tag name="KSO_WM_CREATIVE_CROP_SHAPE_LEFT" val="469"/>
  <p:tag name="KSO_WM_CREATIVE_CROP_SHAPE_TOP" val="290.4"/>
  <p:tag name="KSO_WM_CREATIVE_CROP_SHAPE_WIDTH" val="271.95"/>
  <p:tag name="KSO_WM_CREATIVE_CROP_SHAPE_HEIGHT" val="29.25"/>
  <p:tag name="KSO_WM_BLIP_RECT_LEFT" val="-38"/>
  <p:tag name="KSO_WM_BLIP_RECT_RIGHT" val="-14"/>
  <p:tag name="KSO_WM_BLIP_RECT_TOP" val="-122"/>
  <p:tag name="KSO_WM_BLIP_RECT_BOTTOM" val="-535"/>
</p:tagLst>
</file>

<file path=ppt/tags/tag65.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0032314"/>
  <p:tag name="KSO_WM_UNIT_TYPE" val="ζ_h_d"/>
  <p:tag name="KSO_WM_UNIT_INDEX" val="1_1_3"/>
  <p:tag name="KSO_WM_UNIT_ID" val="crop20194958_1*ζ_h_d*1_1_3"/>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403.1"/>
  <p:tag name="KSO_WM_CREATIVE_CROP_ORG_TOP" val="254.8"/>
  <p:tag name="KSO_WM_CREATIVE_CROP_ORG_WIDTH" val="337.85"/>
  <p:tag name="KSO_WM_CREATIVE_CROP_ORG_HEIGHT" val="221.4"/>
  <p:tag name="KSO_WM_CREATIVE_CROP_SHAPE_LEFT" val="420.25"/>
  <p:tag name="KSO_WM_CREATIVE_CROP_SHAPE_TOP" val="321.2"/>
  <p:tag name="KSO_WM_CREATIVE_CROP_SHAPE_WIDTH" val="271.95"/>
  <p:tag name="KSO_WM_CREATIVE_CROP_SHAPE_HEIGHT" val="29.25"/>
  <p:tag name="KSO_WM_BLIP_RECT_LEFT" val="-20"/>
  <p:tag name="KSO_WM_BLIP_RECT_RIGHT" val="-32"/>
  <p:tag name="KSO_WM_BLIP_RECT_TOP" val="-227"/>
  <p:tag name="KSO_WM_BLIP_RECT_BOTTOM" val="-430"/>
</p:tagLst>
</file>

<file path=ppt/tags/tag66.xml><?xml version="1.0" encoding="utf-8"?>
<p:tagLst xmlns:p="http://schemas.openxmlformats.org/presentationml/2006/main">
  <p:tag name="PA" val="v5.2.2"/>
  <p:tag name="PICTUREFILLRANGE" val="3cd313ed-37b2-48bd-b6c5-aa9984bc0d5d"/>
  <p:tag name="KSO_WM_UNIT_VALUE" val="370*2081"/>
  <p:tag name="KSO_WM_UNIT_HIGHLIGHT" val="0"/>
  <p:tag name="KSO_WM_UNIT_COMPATIBLE" val="0"/>
  <p:tag name="KSO_WM_UNIT_DIAGRAM_ISNUMVISUAL" val="0"/>
  <p:tag name="KSO_WM_UNIT_DIAGRAM_ISREFERUNIT" val="0"/>
  <p:tag name="KSO_WM_DIAGRAM_GROUP_CODE" val="1520032314"/>
  <p:tag name="KSO_WM_UNIT_TYPE" val="ζ_h_d"/>
  <p:tag name="KSO_WM_UNIT_INDEX" val="1_1_4"/>
  <p:tag name="KSO_WM_UNIT_ID" val="crop20194958_1*ζ_h_d*1_1_4"/>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403.1"/>
  <p:tag name="KSO_WM_CREATIVE_CROP_ORG_TOP" val="254.8"/>
  <p:tag name="KSO_WM_CREATIVE_CROP_ORG_WIDTH" val="337.85"/>
  <p:tag name="KSO_WM_CREATIVE_CROP_ORG_HEIGHT" val="221.4"/>
  <p:tag name="KSO_WM_CREATIVE_CROP_SHAPE_LEFT" val="403.1"/>
  <p:tag name="KSO_WM_CREATIVE_CROP_SHAPE_TOP" val="352.05"/>
  <p:tag name="KSO_WM_CREATIVE_CROP_SHAPE_WIDTH" val="324.15"/>
  <p:tag name="KSO_WM_CREATIVE_CROP_SHAPE_HEIGHT" val="57.7"/>
  <p:tag name="KSO_WM_BLIP_RECT_LEFT" val="-12"/>
  <p:tag name="KSO_WM_BLIP_RECT_RIGHT" val="-16"/>
  <p:tag name="KSO_WM_BLIP_RECT_TOP" val="-169"/>
  <p:tag name="KSO_WM_BLIP_RECT_BOTTOM" val="-115"/>
</p:tagLst>
</file>

<file path=ppt/tags/tag67.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0032314"/>
  <p:tag name="KSO_WM_UNIT_TYPE" val="ζ_h_d"/>
  <p:tag name="KSO_WM_UNIT_INDEX" val="1_1_5"/>
  <p:tag name="KSO_WM_UNIT_ID" val="crop20194958_1*ζ_h_d*1_1_5"/>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403.1"/>
  <p:tag name="KSO_WM_CREATIVE_CROP_ORG_TOP" val="254.8"/>
  <p:tag name="KSO_WM_CREATIVE_CROP_ORG_WIDTH" val="337.85"/>
  <p:tag name="KSO_WM_CREATIVE_CROP_ORG_HEIGHT" val="221.4"/>
  <p:tag name="KSO_WM_CREATIVE_CROP_SHAPE_LEFT" val="403.1"/>
  <p:tag name="KSO_WM_CREATIVE_CROP_SHAPE_TOP" val="411.35"/>
  <p:tag name="KSO_WM_CREATIVE_CROP_SHAPE_WIDTH" val="271.95"/>
  <p:tag name="KSO_WM_CREATIVE_CROP_SHAPE_HEIGHT" val="29.25"/>
  <p:tag name="KSO_WM_BLIP_RECT_LEFT" val="-14"/>
  <p:tag name="KSO_WM_BLIP_RECT_RIGHT" val="-38"/>
  <p:tag name="KSO_WM_BLIP_RECT_TOP" val="-535"/>
  <p:tag name="KSO_WM_BLIP_RECT_BOTTOM" val="-122"/>
</p:tagLst>
</file>

<file path=ppt/tags/tag68.xml><?xml version="1.0" encoding="utf-8"?>
<p:tagLst xmlns:p="http://schemas.openxmlformats.org/presentationml/2006/main">
  <p:tag name="PA" val="v5.2.2"/>
  <p:tag name="PICTUREFILLRANGE" val="3cd313ed-37b2-48bd-b6c5-aa9984bc0d5d"/>
  <p:tag name="KSO_WM_UNIT_VALUE" val="188*1746"/>
  <p:tag name="KSO_WM_UNIT_HIGHLIGHT" val="0"/>
  <p:tag name="KSO_WM_UNIT_COMPATIBLE" val="0"/>
  <p:tag name="KSO_WM_UNIT_DIAGRAM_ISNUMVISUAL" val="0"/>
  <p:tag name="KSO_WM_UNIT_DIAGRAM_ISREFERUNIT" val="0"/>
  <p:tag name="KSO_WM_DIAGRAM_GROUP_CODE" val="1520032314"/>
  <p:tag name="KSO_WM_UNIT_TYPE" val="ζ_h_d"/>
  <p:tag name="KSO_WM_UNIT_INDEX" val="1_1_6"/>
  <p:tag name="KSO_WM_UNIT_ID" val="crop20194958_1*ζ_h_d*1_1_6"/>
  <p:tag name="KSO_WM_TEMPLATE_CATEGORY" val="crop"/>
  <p:tag name="KSO_WM_TEMPLATE_INDEX" val="20194958"/>
  <p:tag name="KSO_WM_UNIT_LAYERLEVEL" val="1_1_1"/>
  <p:tag name="KSO_WM_TAG_VERSION" val="1.0"/>
  <p:tag name="KSO_WM_BEAUTIFY_FLAG" val="#wm#"/>
  <p:tag name="KSO_WM_UNIT_DIAGRAM_MODELTYPE" val="creativeCrop"/>
  <p:tag name="KSO_WM_CREATIVE_CROP_ORG_LEFT" val="400.3"/>
  <p:tag name="KSO_WM_CREATIVE_CROP_ORG_TOP" val="253.2"/>
  <p:tag name="KSO_WM_CREATIVE_CROP_ORG_WIDTH" val="337.85"/>
  <p:tag name="KSO_WM_CREATIVE_CROP_ORG_HEIGHT" val="221.4"/>
  <p:tag name="KSO_WM_CREATIVE_CROP_SHAPE_LEFT" val="455.3"/>
  <p:tag name="KSO_WM_CREATIVE_CROP_SHAPE_TOP" val="440.6"/>
  <p:tag name="KSO_WM_CREATIVE_CROP_SHAPE_WIDTH" val="271.95"/>
  <p:tag name="KSO_WM_CREATIVE_CROP_SHAPE_HEIGHT" val="29.25"/>
  <p:tag name="KSO_WM_BLIP_RECT_LEFT" val="-34"/>
  <p:tag name="KSO_WM_BLIP_RECT_RIGHT" val="-18"/>
  <p:tag name="KSO_WM_BLIP_RECT_TOP" val="-641"/>
  <p:tag name="KSO_WM_BLIP_RECT_BOTTOM" val="-16"/>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6_1*i*1"/>
  <p:tag name="KSO_WM_TEMPLATE_CATEGORY" val="crop"/>
  <p:tag name="KSO_WM_TEMPLATE_INDEX" val="20195016"/>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PA" val="v5.2.2"/>
  <p:tag name="KSO_WM_UNIT_VALUE" val="386*42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
  <p:tag name="KSO_WM_UNIT_ID" val="crop20195016_1*ζ_h_d*1_1_1"/>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58.85"/>
  <p:tag name="KSO_WM_CREATIVE_CROP_SHAPE_TOP" val="38.8"/>
  <p:tag name="KSO_WM_CREATIVE_CROP_SHAPE_WIDTH" val="24.4"/>
  <p:tag name="KSO_WM_CREATIVE_CROP_SHAPE_HEIGHT" val="22.05"/>
</p:tagLst>
</file>

<file path=ppt/tags/tag71.xml><?xml version="1.0" encoding="utf-8"?>
<p:tagLst xmlns:p="http://schemas.openxmlformats.org/presentationml/2006/main">
  <p:tag name="PA" val="v5.2.2"/>
  <p:tag name="KSO_WM_UNIT_VALUE" val="420*72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2"/>
  <p:tag name="KSO_WM_UNIT_ID" val="crop20195016_1*ζ_h_d*1_1_2"/>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70.95"/>
  <p:tag name="KSO_WM_CREATIVE_CROP_SHAPE_TOP" val="37.75"/>
  <p:tag name="KSO_WM_CREATIVE_CROP_SHAPE_WIDTH" val="41.55"/>
  <p:tag name="KSO_WM_CREATIVE_CROP_SHAPE_HEIGHT" val="24"/>
</p:tagLst>
</file>

<file path=ppt/tags/tag72.xml><?xml version="1.0" encoding="utf-8"?>
<p:tagLst xmlns:p="http://schemas.openxmlformats.org/presentationml/2006/main">
  <p:tag name="PA" val="v5.2.2"/>
  <p:tag name="KSO_WM_UNIT_VALUE" val="419*506"/>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3"/>
  <p:tag name="KSO_WM_UNIT_ID" val="crop20195016_1*ζ_h_d*1_1_3"/>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200.35"/>
  <p:tag name="KSO_WM_CREATIVE_CROP_SHAPE_TOP" val="48.5"/>
  <p:tag name="KSO_WM_CREATIVE_CROP_SHAPE_WIDTH" val="28.9"/>
  <p:tag name="KSO_WM_CREATIVE_CROP_SHAPE_HEIGHT" val="23.95"/>
</p:tagLst>
</file>

<file path=ppt/tags/tag73.xml><?xml version="1.0" encoding="utf-8"?>
<p:tagLst xmlns:p="http://schemas.openxmlformats.org/presentationml/2006/main">
  <p:tag name="PA" val="v5.2.2"/>
  <p:tag name="KSO_WM_UNIT_VALUE" val="539*695"/>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4"/>
  <p:tag name="KSO_WM_UNIT_ID" val="crop20195016_1*ζ_h_d*1_1_4"/>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42.15"/>
  <p:tag name="KSO_WM_CREATIVE_CROP_SHAPE_TOP" val="50.6"/>
  <p:tag name="KSO_WM_CREATIVE_CROP_SHAPE_WIDTH" val="39.75"/>
  <p:tag name="KSO_WM_CREATIVE_CROP_SHAPE_HEIGHT" val="30.8"/>
</p:tagLst>
</file>

<file path=ppt/tags/tag74.xml><?xml version="1.0" encoding="utf-8"?>
<p:tagLst xmlns:p="http://schemas.openxmlformats.org/presentationml/2006/main">
  <p:tag name="PA" val="v5.2.2"/>
  <p:tag name="KSO_WM_UNIT_VALUE" val="474*179"/>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5"/>
  <p:tag name="KSO_WM_UNIT_ID" val="crop20195016_1*ζ_h_d*1_1_5"/>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221.1"/>
  <p:tag name="KSO_WM_CREATIVE_CROP_SHAPE_TOP" val="75"/>
  <p:tag name="KSO_WM_CREATIVE_CROP_SHAPE_WIDTH" val="10.2"/>
  <p:tag name="KSO_WM_CREATIVE_CROP_SHAPE_HEIGHT" val="27.1"/>
</p:tagLst>
</file>

<file path=ppt/tags/tag75.xml><?xml version="1.0" encoding="utf-8"?>
<p:tagLst xmlns:p="http://schemas.openxmlformats.org/presentationml/2006/main">
  <p:tag name="PA" val="v5.2.2"/>
  <p:tag name="KSO_WM_UNIT_VALUE" val="346*224"/>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6"/>
  <p:tag name="KSO_WM_UNIT_ID" val="crop20195016_1*ζ_h_d*1_1_6"/>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212.6"/>
  <p:tag name="KSO_WM_CREATIVE_CROP_SHAPE_TOP" val="86.25"/>
  <p:tag name="KSO_WM_CREATIVE_CROP_SHAPE_WIDTH" val="12.8"/>
  <p:tag name="KSO_WM_CREATIVE_CROP_SHAPE_HEIGHT" val="19.8"/>
</p:tagLst>
</file>

<file path=ppt/tags/tag76.xml><?xml version="1.0" encoding="utf-8"?>
<p:tagLst xmlns:p="http://schemas.openxmlformats.org/presentationml/2006/main">
  <p:tag name="PA" val="v5.2.2"/>
  <p:tag name="KSO_WM_UNIT_VALUE" val="470*1028"/>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7"/>
  <p:tag name="KSO_WM_UNIT_ID" val="crop20195016_1*ζ_h_d*1_1_7"/>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69.45"/>
  <p:tag name="KSO_WM_CREATIVE_CROP_SHAPE_TOP" val="54.65"/>
  <p:tag name="KSO_WM_CREATIVE_CROP_SHAPE_WIDTH" val="58.75"/>
  <p:tag name="KSO_WM_CREATIVE_CROP_SHAPE_HEIGHT" val="26.85"/>
</p:tagLst>
</file>

<file path=ppt/tags/tag77.xml><?xml version="1.0" encoding="utf-8"?>
<p:tagLst xmlns:p="http://schemas.openxmlformats.org/presentationml/2006/main">
  <p:tag name="PA" val="v5.2.2"/>
  <p:tag name="KSO_WM_UNIT_VALUE" val="513*741"/>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8"/>
  <p:tag name="KSO_WM_UNIT_ID" val="crop20195016_1*ζ_h_d*1_1_8"/>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40.3"/>
  <p:tag name="KSO_WM_CREATIVE_CROP_SHAPE_TOP" val="75.15"/>
  <p:tag name="KSO_WM_CREATIVE_CROP_SHAPE_WIDTH" val="42.35"/>
  <p:tag name="KSO_WM_CREATIVE_CROP_SHAPE_HEIGHT" val="29.35"/>
</p:tagLst>
</file>

<file path=ppt/tags/tag78.xml><?xml version="1.0" encoding="utf-8"?>
<p:tagLst xmlns:p="http://schemas.openxmlformats.org/presentationml/2006/main">
  <p:tag name="PA" val="v5.2.2"/>
  <p:tag name="KSO_WM_UNIT_VALUE" val="308*362"/>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9"/>
  <p:tag name="KSO_WM_UNIT_ID" val="crop20195016_1*ζ_h_d*1_1_9"/>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47.95"/>
  <p:tag name="KSO_WM_CREATIVE_CROP_SHAPE_TOP" val="106.2"/>
  <p:tag name="KSO_WM_CREATIVE_CROP_SHAPE_WIDTH" val="20.7"/>
  <p:tag name="KSO_WM_CREATIVE_CROP_SHAPE_HEIGHT" val="17.6"/>
</p:tagLst>
</file>

<file path=ppt/tags/tag79.xml><?xml version="1.0" encoding="utf-8"?>
<p:tagLst xmlns:p="http://schemas.openxmlformats.org/presentationml/2006/main">
  <p:tag name="PA" val="v5.2.2"/>
  <p:tag name="KSO_WM_UNIT_VALUE" val="384*77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0"/>
  <p:tag name="KSO_WM_UNIT_ID" val="crop20195016_1*ζ_h_d*1_1_10"/>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48.1"/>
  <p:tag name="KSO_WM_CREATIVE_CROP_SHAPE_TOP" val="83.95"/>
  <p:tag name="KSO_WM_CREATIVE_CROP_SHAPE_WIDTH" val="44.4"/>
  <p:tag name="KSO_WM_CREATIVE_CROP_SHAPE_HEIGHT" val="21.95"/>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PA" val="v5.2.2"/>
  <p:tag name="KSO_WM_UNIT_VALUE" val="473*617"/>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1"/>
  <p:tag name="KSO_WM_UNIT_ID" val="crop20195016_1*ζ_h_d*1_1_11"/>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85.75"/>
  <p:tag name="KSO_WM_CREATIVE_CROP_SHAPE_TOP" val="76.9"/>
  <p:tag name="KSO_WM_CREATIVE_CROP_SHAPE_WIDTH" val="35.25"/>
  <p:tag name="KSO_WM_CREATIVE_CROP_SHAPE_HEIGHT" val="27.05"/>
</p:tagLst>
</file>

<file path=ppt/tags/tag81.xml><?xml version="1.0" encoding="utf-8"?>
<p:tagLst xmlns:p="http://schemas.openxmlformats.org/presentationml/2006/main">
  <p:tag name="PA" val="v5.2.2"/>
  <p:tag name="KSO_WM_UNIT_VALUE" val="348*442"/>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2"/>
  <p:tag name="KSO_WM_UNIT_ID" val="crop20195016_1*ζ_h_d*1_1_12"/>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65.85"/>
  <p:tag name="KSO_WM_CREATIVE_CROP_SHAPE_TOP" val="106.3"/>
  <p:tag name="KSO_WM_CREATIVE_CROP_SHAPE_WIDTH" val="25.25"/>
  <p:tag name="KSO_WM_CREATIVE_CROP_SHAPE_HEIGHT" val="19.9"/>
</p:tagLst>
</file>

<file path=ppt/tags/tag82.xml><?xml version="1.0" encoding="utf-8"?>
<p:tagLst xmlns:p="http://schemas.openxmlformats.org/presentationml/2006/main">
  <p:tag name="PA" val="v5.2.2"/>
  <p:tag name="KSO_WM_UNIT_VALUE" val="363*422"/>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3"/>
  <p:tag name="KSO_WM_UNIT_ID" val="crop20195016_1*ζ_h_d*1_1_13"/>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96.4"/>
  <p:tag name="KSO_WM_CREATIVE_CROP_SHAPE_TOP" val="85.45"/>
  <p:tag name="KSO_WM_CREATIVE_CROP_SHAPE_WIDTH" val="24.1"/>
  <p:tag name="KSO_WM_CREATIVE_CROP_SHAPE_HEIGHT" val="20.75"/>
</p:tagLst>
</file>

<file path=ppt/tags/tag83.xml><?xml version="1.0" encoding="utf-8"?>
<p:tagLst xmlns:p="http://schemas.openxmlformats.org/presentationml/2006/main">
  <p:tag name="PA" val="v5.2.2"/>
  <p:tag name="KSO_WM_UNIT_VALUE" val="285*251"/>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4"/>
  <p:tag name="KSO_WM_UNIT_ID" val="crop20195016_1*ζ_h_d*1_1_14"/>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95.2"/>
  <p:tag name="KSO_WM_CREATIVE_CROP_SHAPE_TOP" val="106.3"/>
  <p:tag name="KSO_WM_CREATIVE_CROP_SHAPE_WIDTH" val="14.35"/>
  <p:tag name="KSO_WM_CREATIVE_CROP_SHAPE_HEIGHT" val="16.25"/>
</p:tagLst>
</file>

<file path=ppt/tags/tag84.xml><?xml version="1.0" encoding="utf-8"?>
<p:tagLst xmlns:p="http://schemas.openxmlformats.org/presentationml/2006/main">
  <p:tag name="PA" val="v5.2.2"/>
  <p:tag name="KSO_WM_UNIT_VALUE" val="308*526"/>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5"/>
  <p:tag name="KSO_WM_UNIT_ID" val="crop20195016_1*ζ_h_d*1_1_15"/>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170.1"/>
  <p:tag name="KSO_WM_CREATIVE_CROP_SHAPE_TOP" val="108.65"/>
  <p:tag name="KSO_WM_CREATIVE_CROP_SHAPE_WIDTH" val="30.05"/>
  <p:tag name="KSO_WM_CREATIVE_CROP_SHAPE_HEIGHT" val="17.6"/>
</p:tagLst>
</file>

<file path=ppt/tags/tag85.xml><?xml version="1.0" encoding="utf-8"?>
<p:tagLst xmlns:p="http://schemas.openxmlformats.org/presentationml/2006/main">
  <p:tag name="PA" val="v5.2.2"/>
  <p:tag name="KSO_WM_UNIT_VALUE" val="303*363"/>
  <p:tag name="KSO_WM_UNIT_HIGHLIGHT" val="0"/>
  <p:tag name="KSO_WM_UNIT_COMPATIBLE" val="0"/>
  <p:tag name="KSO_WM_UNIT_DIAGRAM_ISNUMVISUAL" val="0"/>
  <p:tag name="KSO_WM_UNIT_DIAGRAM_ISREFERUNIT" val="0"/>
  <p:tag name="KSO_WM_DIAGRAM_GROUP_CODE" val="1520032196"/>
  <p:tag name="KSO_WM_UNIT_TYPE" val="ζ_h_d"/>
  <p:tag name="KSO_WM_UNIT_INDEX" val="1_1_16"/>
  <p:tag name="KSO_WM_UNIT_ID" val="crop20195016_1*ζ_h_d*1_1_16"/>
  <p:tag name="KSO_WM_TEMPLATE_CATEGORY" val="crop"/>
  <p:tag name="KSO_WM_TEMPLATE_INDEX" val="20195016"/>
  <p:tag name="KSO_WM_UNIT_LAYERLEVEL" val="1_1_1"/>
  <p:tag name="KSO_WM_TAG_VERSION" val="1.0"/>
  <p:tag name="KSO_WM_BEAUTIFY_FLAG" val="#wm#"/>
  <p:tag name="PICTUREFILLRANGE" val="77f82cfe-8cab-4eaf-9632-c62fe7dce857"/>
  <p:tag name="KSO_WM_UNIT_DIAGRAM_MODELTYPE" val="creativeCrop"/>
  <p:tag name="KSO_WM_CREATIVE_CROP_ORG_LEFT" val="140.3"/>
  <p:tag name="KSO_WM_CREATIVE_CROP_ORG_TOP" val="35.6"/>
  <p:tag name="KSO_WM_CREATIVE_CROP_ORG_WIDTH" val="91"/>
  <p:tag name="KSO_WM_CREATIVE_CROP_ORG_HEIGHT" val="92.8"/>
  <p:tag name="KSO_WM_CREATIVE_CROP_SHAPE_LEFT" val="203.75"/>
  <p:tag name="KSO_WM_CREATIVE_CROP_SHAPE_TOP" val="106.25"/>
  <p:tag name="KSO_WM_CREATIVE_CROP_SHAPE_WIDTH" val="20.75"/>
  <p:tag name="KSO_WM_CREATIVE_CROP_SHAPE_HEIGHT" val="17.3"/>
</p:tagLst>
</file>

<file path=ppt/tags/tag86.xml><?xml version="1.0" encoding="utf-8"?>
<p:tagLst xmlns:p="http://schemas.openxmlformats.org/presentationml/2006/main">
  <p:tag name="KSO_WM_BEAUTIFY_FLAG" val="#wm#"/>
  <p:tag name="KSO_WM_TEMPLATE_CATEGORY" val="custom"/>
  <p:tag name="KSO_WM_TEMPLATE_INDEX" val="20187308"/>
</p:tagLst>
</file>

<file path=ppt/tags/tag87.xml><?xml version="1.0" encoding="utf-8"?>
<p:tagLst xmlns:p="http://schemas.openxmlformats.org/presentationml/2006/main">
  <p:tag name="KSO_WM_TEMPLATE_THUMBS_INDEX" val="1、2、3、6、8、10、11、12、15"/>
  <p:tag name="KSO_WM_SLIDE_ID" val="custom20187308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187308"/>
  <p:tag name="KSO_WM_SLIDE_LAYOUT" val="a_b"/>
  <p:tag name="KSO_WM_SLIDE_LAYOUT_CNT" val="1_1"/>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ζ1-1"/>
  <p:tag name="KSO_WM_UNIT_TYPE" val="i"/>
  <p:tag name="KSO_WM_UNIT_INDEX" val="1"/>
  <p:tag name="KSO_WM_UNIT_ID" val="crop20195012_1*i*1"/>
  <p:tag name="KSO_WM_TEMPLATE_CATEGORY" val="crop"/>
  <p:tag name="KSO_WM_TEMPLATE_INDEX" val="20195012"/>
  <p:tag name="KSO_WM_UNIT_LAYERLEVEL" val="1"/>
  <p:tag name="KSO_WM_TAG_VERSION" val="1.0"/>
  <p:tag name="KSO_WM_BEAUTIFY_FLAG" val="#wm#"/>
</p:tagLst>
</file>

<file path=ppt/tags/tag89.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7"/>
  <p:tag name="KSO_WM_UNIT_ID" val="crop20195012_1*ζ_h_i*1_1_7"/>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68.3"/>
  <p:tag name="KSO_WM_CREATIVE_CROP_SHAPE_TOP" val="99.8"/>
  <p:tag name="KSO_WM_CREATIVE_CROP_SHAPE_WIDTH" val="93.15"/>
  <p:tag name="KSO_WM_CREATIVE_CROP_SHAPE_HEIGHT" val="26.9"/>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1"/>
  <p:tag name="KSO_WM_UNIT_ID" val="crop20195012_1*ζ_h_i*1_1_1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92.35"/>
  <p:tag name="KSO_WM_CREATIVE_CROP_SHAPE_TOP" val="99.8"/>
  <p:tag name="KSO_WM_CREATIVE_CROP_SHAPE_WIDTH" val="152.55"/>
  <p:tag name="KSO_WM_CREATIVE_CROP_SHAPE_HEIGHT" val="91.4"/>
</p:tagLst>
</file>

<file path=ppt/tags/tag91.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8"/>
  <p:tag name="KSO_WM_UNIT_ID" val="crop20195012_1*ζ_h_i*1_1_8"/>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48.3"/>
  <p:tag name="KSO_WM_CREATIVE_CROP_SHAPE_TOP" val="99.95"/>
  <p:tag name="KSO_WM_CREATIVE_CROP_SHAPE_WIDTH" val="109.6"/>
  <p:tag name="KSO_WM_CREATIVE_CROP_SHAPE_HEIGHT" val="34.1"/>
</p:tagLst>
</file>

<file path=ppt/tags/tag92.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2"/>
  <p:tag name="KSO_WM_UNIT_ID" val="crop20195012_1*ζ_h_i*1_1_1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97.2"/>
  <p:tag name="KSO_WM_CREATIVE_CROP_SHAPE_TOP" val="335.2"/>
  <p:tag name="KSO_WM_CREATIVE_CROP_SHAPE_WIDTH" val="102.35"/>
  <p:tag name="KSO_WM_CREATIVE_CROP_SHAPE_HEIGHT" val="118.2"/>
</p:tagLst>
</file>

<file path=ppt/tags/tag93.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10"/>
  <p:tag name="KSO_WM_UNIT_ID" val="crop20195012_1*ζ_h_i*1_1_10"/>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95.6"/>
  <p:tag name="KSO_WM_CREATIVE_CROP_SHAPE_TOP" val="403.7"/>
  <p:tag name="KSO_WM_CREATIVE_CROP_SHAPE_WIDTH" val="78.85"/>
  <p:tag name="KSO_WM_CREATIVE_CROP_SHAPE_HEIGHT" val="91.05"/>
</p:tagLst>
</file>

<file path=ppt/tags/tag94.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9"/>
  <p:tag name="KSO_WM_UNIT_ID" val="crop20195012_1*ζ_h_i*1_1_9"/>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73.35"/>
  <p:tag name="KSO_WM_CREATIVE_CROP_SHAPE_TOP" val="251"/>
  <p:tag name="KSO_WM_CREATIVE_CROP_SHAPE_WIDTH" val="96.05"/>
  <p:tag name="KSO_WM_CREATIVE_CROP_SHAPE_HEIGHT" val="110.95"/>
</p:tagLst>
</file>

<file path=ppt/tags/tag95.xml><?xml version="1.0" encoding="utf-8"?>
<p:tagLst xmlns:p="http://schemas.openxmlformats.org/presentationml/2006/main">
  <p:tag name="PA" val="v5.2.2"/>
  <p:tag name="PICTUREFILLRANGE" val="c7dec0a4-66a2-44c5-9077-188730d4c1df"/>
  <p:tag name="KSO_WM_UNIT_VALUE" val="584*506"/>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1"/>
  <p:tag name="KSO_WM_UNIT_ID" val="crop20195012_1*ζ_h_d*1_1_1"/>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12.7"/>
  <p:tag name="KSO_WM_CREATIVE_CROP_SHAPE_TOP" val="247.5"/>
  <p:tag name="KSO_WM_CREATIVE_CROP_SHAPE_WIDTH" val="111.85"/>
  <p:tag name="KSO_WM_CREATIVE_CROP_SHAPE_HEIGHT" val="129.15"/>
</p:tagLst>
</file>

<file path=ppt/tags/tag96.xml><?xml version="1.0" encoding="utf-8"?>
<p:tagLst xmlns:p="http://schemas.openxmlformats.org/presentationml/2006/main">
  <p:tag name="PA" val="v5.2.2"/>
  <p:tag name="PICTUREFILLRANGE" val="c7dec0a4-66a2-44c5-9077-188730d4c1df"/>
  <p:tag name="KSO_WM_UNIT_VALUE" val="721*625"/>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2"/>
  <p:tag name="KSO_WM_UNIT_ID" val="crop20195012_1*ζ_h_d*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168.6"/>
  <p:tag name="KSO_WM_CREATIVE_CROP_SHAPE_TOP" val="115.3"/>
  <p:tag name="KSO_WM_CREATIVE_CROP_SHAPE_WIDTH" val="138.1"/>
  <p:tag name="KSO_WM_CREATIVE_CROP_SHAPE_HEIGHT" val="159.45"/>
</p:tagLst>
</file>

<file path=ppt/tags/tag97.xml><?xml version="1.0" encoding="utf-8"?>
<p:tagLst xmlns:p="http://schemas.openxmlformats.org/presentationml/2006/main">
  <p:tag name="PA" val="v5.2.2"/>
  <p:tag name="PICTUREFILLRANGE" val="c7dec0a4-66a2-44c5-9077-188730d4c1df"/>
  <p:tag name="KSO_WM_UNIT_VALUE" val="513*445"/>
  <p:tag name="KSO_WM_UNIT_HIGHLIGHT" val="0"/>
  <p:tag name="KSO_WM_UNIT_COMPATIBLE" val="0"/>
  <p:tag name="KSO_WM_UNIT_DIAGRAM_ISNUMVISUAL" val="0"/>
  <p:tag name="KSO_WM_UNIT_DIAGRAM_ISREFERUNIT" val="0"/>
  <p:tag name="KSO_WM_DIAGRAM_GROUP_CODE" val="1520035975"/>
  <p:tag name="KSO_WM_UNIT_TYPE" val="ζ_h_d"/>
  <p:tag name="KSO_WM_UNIT_INDEX" val="1_1_3"/>
  <p:tag name="KSO_WM_UNIT_ID" val="crop20195012_1*ζ_h_d*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32.4"/>
  <p:tag name="KSO_WM_CREATIVE_CROP_SHAPE_TOP" val="297.95"/>
  <p:tag name="KSO_WM_CREATIVE_CROP_SHAPE_WIDTH" val="98.25"/>
  <p:tag name="KSO_WM_CREATIVE_CROP_SHAPE_HEIGHT" val="113.4"/>
</p:tagLst>
</file>

<file path=ppt/tags/tag98.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3"/>
  <p:tag name="KSO_WM_UNIT_ID" val="crop20195012_1*ζ_h_i*1_1_3"/>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62.45"/>
  <p:tag name="KSO_WM_CREATIVE_CROP_SHAPE_TOP" val="169.4"/>
  <p:tag name="KSO_WM_CREATIVE_CROP_SHAPE_WIDTH" val="81.9"/>
  <p:tag name="KSO_WM_CREATIVE_CROP_SHAPE_HEIGHT" val="94.6"/>
</p:tagLst>
</file>

<file path=ppt/tags/tag99.xml><?xml version="1.0" encoding="utf-8"?>
<p:tagLst xmlns:p="http://schemas.openxmlformats.org/presentationml/2006/main">
  <p:tag name="PA" val="v5.2.2"/>
  <p:tag name="KSO_WM_UNIT_HIGHLIGHT" val="0"/>
  <p:tag name="KSO_WM_UNIT_COMPATIBLE" val="0"/>
  <p:tag name="KSO_WM_UNIT_DIAGRAM_ISNUMVISUAL" val="0"/>
  <p:tag name="KSO_WM_UNIT_DIAGRAM_ISREFERUNIT" val="0"/>
  <p:tag name="KSO_WM_DIAGRAM_GROUP_CODE" val="1520035975"/>
  <p:tag name="KSO_WM_UNIT_TYPE" val="ζ_h_i"/>
  <p:tag name="KSO_WM_UNIT_INDEX" val="1_1_2"/>
  <p:tag name="KSO_WM_UNIT_ID" val="crop20195012_1*ζ_h_i*1_1_2"/>
  <p:tag name="KSO_WM_TEMPLATE_CATEGORY" val="crop"/>
  <p:tag name="KSO_WM_TEMPLATE_INDEX" val="20195012"/>
  <p:tag name="KSO_WM_UNIT_LAYERLEVEL" val="1_1_1"/>
  <p:tag name="KSO_WM_TAG_VERSION" val="1.0"/>
  <p:tag name="KSO_WM_BEAUTIFY_FLAG" val="#wm#"/>
  <p:tag name="KSO_WM_UNIT_DIAGRAM_MODELTYPE" val="creativeCrop"/>
  <p:tag name="KSO_WM_CREATIVE_CROP_ORG_LEFT" val="48.3"/>
  <p:tag name="KSO_WM_CREATIVE_CROP_ORG_TOP" val="-0.5"/>
  <p:tag name="KSO_WM_CREATIVE_CROP_ORG_WIDTH" val="332.25"/>
  <p:tag name="KSO_WM_CREATIVE_CROP_ORG_HEIGHT" val="588"/>
  <p:tag name="KSO_WM_CREATIVE_CROP_SHAPE_LEFT" val="289.7"/>
  <p:tag name="KSO_WM_CREATIVE_CROP_SHAPE_TOP" val="106.15"/>
  <p:tag name="KSO_WM_CREATIVE_CROP_SHAPE_WIDTH" val="81.9"/>
  <p:tag name="KSO_WM_CREATIVE_CROP_SHAPE_HEIGHT" val="94.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2291</Words>
  <Application>WPS 演示</Application>
  <PresentationFormat>宽屏</PresentationFormat>
  <Paragraphs>127</Paragraphs>
  <Slides>17</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17</vt:i4>
      </vt:variant>
    </vt:vector>
  </HeadingPairs>
  <TitlesOfParts>
    <vt:vector size="26" baseType="lpstr">
      <vt:lpstr>Arial</vt:lpstr>
      <vt:lpstr>宋体</vt:lpstr>
      <vt:lpstr>Wingdings</vt:lpstr>
      <vt:lpstr>微软雅黑</vt:lpstr>
      <vt:lpstr>微软雅黑 Light</vt:lpstr>
      <vt:lpstr>Arial Unicode MS</vt:lpstr>
      <vt:lpstr>华文楷体</vt:lpstr>
      <vt:lpstr>华文行楷</vt:lpstr>
      <vt:lpstr>Office 主题​​</vt:lpstr>
      <vt:lpstr>实训答辩作品展示</vt:lpstr>
      <vt:lpstr>PowerPoint 演示文稿</vt:lpstr>
      <vt:lpstr>PowerPoint 演示文稿</vt:lpstr>
      <vt:lpstr>背景介绍</vt:lpstr>
      <vt:lpstr>研究背景与意义</vt:lpstr>
      <vt:lpstr>课题现状及发展情况</vt:lpstr>
      <vt:lpstr>开发目标及方案</vt:lpstr>
      <vt:lpstr>系统的开发目标</vt:lpstr>
      <vt:lpstr>开发系统参数</vt:lpstr>
      <vt:lpstr>系统的主要模块</vt:lpstr>
      <vt:lpstr>系统展示</vt:lpstr>
      <vt:lpstr>登录注册介绍</vt:lpstr>
      <vt:lpstr>图书展示界面</vt:lpstr>
      <vt:lpstr>订单页面</vt:lpstr>
      <vt:lpstr>后台数据管理界面</vt:lpstr>
      <vt:lpstr>后台订单管理</vt:lpstr>
      <vt:lpstr>感谢指导！</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Administrator</cp:lastModifiedBy>
  <cp:revision>20</cp:revision>
  <dcterms:created xsi:type="dcterms:W3CDTF">2019-04-29T02:03:00Z</dcterms:created>
  <dcterms:modified xsi:type="dcterms:W3CDTF">2019-11-10T13:37:59Z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2052-11.1.0.9175</vt:lpwstr>
  </property>
</Properties>
</file>